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5" r:id="rId3"/>
    <p:sldId id="296" r:id="rId4"/>
    <p:sldId id="1172" r:id="rId5"/>
    <p:sldId id="1176" r:id="rId6"/>
    <p:sldId id="1170" r:id="rId7"/>
    <p:sldId id="1175" r:id="rId8"/>
    <p:sldId id="271" r:id="rId9"/>
    <p:sldId id="1173" r:id="rId10"/>
    <p:sldId id="1174"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487"/>
    <a:srgbClr val="7F4F9F"/>
    <a:srgbClr val="B08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9F66F-0B95-4FA9-B40B-EB8A26B7EF3F}" v="15" dt="2022-07-05T14:05:59.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3" d="100"/>
          <a:sy n="63" d="100"/>
        </p:scale>
        <p:origin x="6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EKERIDOU Sofia" userId="e671cac8-a953-4288-972e-e2b1264ad7d1" providerId="ADAL" clId="{8979F66F-0B95-4FA9-B40B-EB8A26B7EF3F}"/>
    <pc:docChg chg="undo custSel addSld delSld modSld sldOrd">
      <pc:chgData name="TSEKERIDOU Sofia" userId="e671cac8-a953-4288-972e-e2b1264ad7d1" providerId="ADAL" clId="{8979F66F-0B95-4FA9-B40B-EB8A26B7EF3F}" dt="2022-07-05T14:05:59.604" v="1720" actId="20577"/>
      <pc:docMkLst>
        <pc:docMk/>
      </pc:docMkLst>
      <pc:sldChg chg="addSp delSp modSp mod">
        <pc:chgData name="TSEKERIDOU Sofia" userId="e671cac8-a953-4288-972e-e2b1264ad7d1" providerId="ADAL" clId="{8979F66F-0B95-4FA9-B40B-EB8A26B7EF3F}" dt="2022-07-05T14:05:48.460" v="1716" actId="20577"/>
        <pc:sldMkLst>
          <pc:docMk/>
          <pc:sldMk cId="2256823058" sldId="256"/>
        </pc:sldMkLst>
        <pc:spChg chg="mod">
          <ac:chgData name="TSEKERIDOU Sofia" userId="e671cac8-a953-4288-972e-e2b1264ad7d1" providerId="ADAL" clId="{8979F66F-0B95-4FA9-B40B-EB8A26B7EF3F}" dt="2022-07-05T07:04:25.436" v="325" actId="404"/>
          <ac:spMkLst>
            <pc:docMk/>
            <pc:sldMk cId="2256823058" sldId="256"/>
            <ac:spMk id="2" creationId="{00000000-0000-0000-0000-000000000000}"/>
          </ac:spMkLst>
        </pc:spChg>
        <pc:spChg chg="mod">
          <ac:chgData name="TSEKERIDOU Sofia" userId="e671cac8-a953-4288-972e-e2b1264ad7d1" providerId="ADAL" clId="{8979F66F-0B95-4FA9-B40B-EB8A26B7EF3F}" dt="2022-07-05T14:05:48.460" v="1716" actId="20577"/>
          <ac:spMkLst>
            <pc:docMk/>
            <pc:sldMk cId="2256823058" sldId="256"/>
            <ac:spMk id="3" creationId="{00000000-0000-0000-0000-000000000000}"/>
          </ac:spMkLst>
        </pc:spChg>
        <pc:spChg chg="mod">
          <ac:chgData name="TSEKERIDOU Sofia" userId="e671cac8-a953-4288-972e-e2b1264ad7d1" providerId="ADAL" clId="{8979F66F-0B95-4FA9-B40B-EB8A26B7EF3F}" dt="2022-07-05T06:53:17.057" v="121" actId="14100"/>
          <ac:spMkLst>
            <pc:docMk/>
            <pc:sldMk cId="2256823058" sldId="256"/>
            <ac:spMk id="4" creationId="{00000000-0000-0000-0000-000000000000}"/>
          </ac:spMkLst>
        </pc:spChg>
        <pc:graphicFrameChg chg="add del mod">
          <ac:chgData name="TSEKERIDOU Sofia" userId="e671cac8-a953-4288-972e-e2b1264ad7d1" providerId="ADAL" clId="{8979F66F-0B95-4FA9-B40B-EB8A26B7EF3F}" dt="2022-07-05T07:03:48.501" v="293"/>
          <ac:graphicFrameMkLst>
            <pc:docMk/>
            <pc:sldMk cId="2256823058" sldId="256"/>
            <ac:graphicFrameMk id="8" creationId="{5355FCA0-6078-4F40-B11E-75964D42FBEF}"/>
          </ac:graphicFrameMkLst>
        </pc:graphicFrameChg>
        <pc:picChg chg="add mod">
          <ac:chgData name="TSEKERIDOU Sofia" userId="e671cac8-a953-4288-972e-e2b1264ad7d1" providerId="ADAL" clId="{8979F66F-0B95-4FA9-B40B-EB8A26B7EF3F}" dt="2022-07-05T07:04:18.022" v="322" actId="1036"/>
          <ac:picMkLst>
            <pc:docMk/>
            <pc:sldMk cId="2256823058" sldId="256"/>
            <ac:picMk id="6" creationId="{4E56C1A2-4E5C-48E2-A3E2-D6E037892843}"/>
          </ac:picMkLst>
        </pc:picChg>
        <pc:picChg chg="del">
          <ac:chgData name="TSEKERIDOU Sofia" userId="e671cac8-a953-4288-972e-e2b1264ad7d1" providerId="ADAL" clId="{8979F66F-0B95-4FA9-B40B-EB8A26B7EF3F}" dt="2022-07-05T06:52:30.382" v="40" actId="478"/>
          <ac:picMkLst>
            <pc:docMk/>
            <pc:sldMk cId="2256823058" sldId="256"/>
            <ac:picMk id="7" creationId="{F17B99E3-193C-4144-B209-352192481216}"/>
          </ac:picMkLst>
        </pc:picChg>
      </pc:sldChg>
      <pc:sldChg chg="addSp delSp modSp mod">
        <pc:chgData name="TSEKERIDOU Sofia" userId="e671cac8-a953-4288-972e-e2b1264ad7d1" providerId="ADAL" clId="{8979F66F-0B95-4FA9-B40B-EB8A26B7EF3F}" dt="2022-07-05T14:05:59.604" v="1720" actId="20577"/>
        <pc:sldMkLst>
          <pc:docMk/>
          <pc:sldMk cId="3996873487" sldId="257"/>
        </pc:sldMkLst>
        <pc:spChg chg="mod">
          <ac:chgData name="TSEKERIDOU Sofia" userId="e671cac8-a953-4288-972e-e2b1264ad7d1" providerId="ADAL" clId="{8979F66F-0B95-4FA9-B40B-EB8A26B7EF3F}" dt="2022-07-05T14:05:59.604" v="1720" actId="20577"/>
          <ac:spMkLst>
            <pc:docMk/>
            <pc:sldMk cId="3996873487" sldId="257"/>
            <ac:spMk id="3" creationId="{00000000-0000-0000-0000-000000000000}"/>
          </ac:spMkLst>
        </pc:spChg>
        <pc:spChg chg="del">
          <ac:chgData name="TSEKERIDOU Sofia" userId="e671cac8-a953-4288-972e-e2b1264ad7d1" providerId="ADAL" clId="{8979F66F-0B95-4FA9-B40B-EB8A26B7EF3F}" dt="2022-07-05T07:07:49.357" v="449" actId="478"/>
          <ac:spMkLst>
            <pc:docMk/>
            <pc:sldMk cId="3996873487" sldId="257"/>
            <ac:spMk id="5" creationId="{00000000-0000-0000-0000-000000000000}"/>
          </ac:spMkLst>
        </pc:spChg>
        <pc:spChg chg="add mod">
          <ac:chgData name="TSEKERIDOU Sofia" userId="e671cac8-a953-4288-972e-e2b1264ad7d1" providerId="ADAL" clId="{8979F66F-0B95-4FA9-B40B-EB8A26B7EF3F}" dt="2022-07-05T07:08:19.386" v="498" actId="1036"/>
          <ac:spMkLst>
            <pc:docMk/>
            <pc:sldMk cId="3996873487" sldId="257"/>
            <ac:spMk id="6" creationId="{75EC0B3E-BC9F-43DB-93BD-7B83EE196589}"/>
          </ac:spMkLst>
        </pc:spChg>
        <pc:picChg chg="add mod">
          <ac:chgData name="TSEKERIDOU Sofia" userId="e671cac8-a953-4288-972e-e2b1264ad7d1" providerId="ADAL" clId="{8979F66F-0B95-4FA9-B40B-EB8A26B7EF3F}" dt="2022-07-05T07:08:35.539" v="501" actId="1076"/>
          <ac:picMkLst>
            <pc:docMk/>
            <pc:sldMk cId="3996873487" sldId="257"/>
            <ac:picMk id="9" creationId="{E994A2EA-39A1-42D6-9D02-8FFBC1661260}"/>
          </ac:picMkLst>
        </pc:picChg>
      </pc:sldChg>
      <pc:sldChg chg="del">
        <pc:chgData name="TSEKERIDOU Sofia" userId="e671cac8-a953-4288-972e-e2b1264ad7d1" providerId="ADAL" clId="{8979F66F-0B95-4FA9-B40B-EB8A26B7EF3F}" dt="2022-07-05T07:03:19.650" v="289" actId="47"/>
        <pc:sldMkLst>
          <pc:docMk/>
          <pc:sldMk cId="859312015" sldId="258"/>
        </pc:sldMkLst>
      </pc:sldChg>
      <pc:sldChg chg="del">
        <pc:chgData name="TSEKERIDOU Sofia" userId="e671cac8-a953-4288-972e-e2b1264ad7d1" providerId="ADAL" clId="{8979F66F-0B95-4FA9-B40B-EB8A26B7EF3F}" dt="2022-07-05T07:03:19.650" v="289" actId="47"/>
        <pc:sldMkLst>
          <pc:docMk/>
          <pc:sldMk cId="0" sldId="259"/>
        </pc:sldMkLst>
      </pc:sldChg>
      <pc:sldChg chg="del">
        <pc:chgData name="TSEKERIDOU Sofia" userId="e671cac8-a953-4288-972e-e2b1264ad7d1" providerId="ADAL" clId="{8979F66F-0B95-4FA9-B40B-EB8A26B7EF3F}" dt="2022-07-05T07:03:19.650" v="289" actId="47"/>
        <pc:sldMkLst>
          <pc:docMk/>
          <pc:sldMk cId="0" sldId="260"/>
        </pc:sldMkLst>
      </pc:sldChg>
      <pc:sldChg chg="del">
        <pc:chgData name="TSEKERIDOU Sofia" userId="e671cac8-a953-4288-972e-e2b1264ad7d1" providerId="ADAL" clId="{8979F66F-0B95-4FA9-B40B-EB8A26B7EF3F}" dt="2022-07-05T07:03:19.650" v="289" actId="47"/>
        <pc:sldMkLst>
          <pc:docMk/>
          <pc:sldMk cId="0" sldId="261"/>
        </pc:sldMkLst>
      </pc:sldChg>
      <pc:sldChg chg="del">
        <pc:chgData name="TSEKERIDOU Sofia" userId="e671cac8-a953-4288-972e-e2b1264ad7d1" providerId="ADAL" clId="{8979F66F-0B95-4FA9-B40B-EB8A26B7EF3F}" dt="2022-07-05T07:03:19.650" v="289" actId="47"/>
        <pc:sldMkLst>
          <pc:docMk/>
          <pc:sldMk cId="3197047255" sldId="265"/>
        </pc:sldMkLst>
      </pc:sldChg>
      <pc:sldChg chg="del">
        <pc:chgData name="TSEKERIDOU Sofia" userId="e671cac8-a953-4288-972e-e2b1264ad7d1" providerId="ADAL" clId="{8979F66F-0B95-4FA9-B40B-EB8A26B7EF3F}" dt="2022-07-05T07:03:19.650" v="289" actId="47"/>
        <pc:sldMkLst>
          <pc:docMk/>
          <pc:sldMk cId="437078711" sldId="267"/>
        </pc:sldMkLst>
      </pc:sldChg>
      <pc:sldChg chg="del ord">
        <pc:chgData name="TSEKERIDOU Sofia" userId="e671cac8-a953-4288-972e-e2b1264ad7d1" providerId="ADAL" clId="{8979F66F-0B95-4FA9-B40B-EB8A26B7EF3F}" dt="2022-07-05T07:04:47.990" v="329" actId="47"/>
        <pc:sldMkLst>
          <pc:docMk/>
          <pc:sldMk cId="88560472" sldId="268"/>
        </pc:sldMkLst>
      </pc:sldChg>
      <pc:sldChg chg="del">
        <pc:chgData name="TSEKERIDOU Sofia" userId="e671cac8-a953-4288-972e-e2b1264ad7d1" providerId="ADAL" clId="{8979F66F-0B95-4FA9-B40B-EB8A26B7EF3F}" dt="2022-07-05T07:03:19.650" v="289" actId="47"/>
        <pc:sldMkLst>
          <pc:docMk/>
          <pc:sldMk cId="837687986" sldId="269"/>
        </pc:sldMkLst>
      </pc:sldChg>
      <pc:sldChg chg="modSp add mod">
        <pc:chgData name="TSEKERIDOU Sofia" userId="e671cac8-a953-4288-972e-e2b1264ad7d1" providerId="ADAL" clId="{8979F66F-0B95-4FA9-B40B-EB8A26B7EF3F}" dt="2022-07-05T07:51:03.708" v="1684" actId="20577"/>
        <pc:sldMkLst>
          <pc:docMk/>
          <pc:sldMk cId="3667125360" sldId="271"/>
        </pc:sldMkLst>
        <pc:spChg chg="mod">
          <ac:chgData name="TSEKERIDOU Sofia" userId="e671cac8-a953-4288-972e-e2b1264ad7d1" providerId="ADAL" clId="{8979F66F-0B95-4FA9-B40B-EB8A26B7EF3F}" dt="2022-07-05T07:51:03.708" v="1684" actId="20577"/>
          <ac:spMkLst>
            <pc:docMk/>
            <pc:sldMk cId="3667125360" sldId="271"/>
            <ac:spMk id="8" creationId="{00000000-0000-0000-0000-000000000000}"/>
          </ac:spMkLst>
        </pc:spChg>
      </pc:sldChg>
      <pc:sldChg chg="del">
        <pc:chgData name="TSEKERIDOU Sofia" userId="e671cac8-a953-4288-972e-e2b1264ad7d1" providerId="ADAL" clId="{8979F66F-0B95-4FA9-B40B-EB8A26B7EF3F}" dt="2022-07-05T07:03:19.650" v="289" actId="47"/>
        <pc:sldMkLst>
          <pc:docMk/>
          <pc:sldMk cId="3942797180" sldId="271"/>
        </pc:sldMkLst>
      </pc:sldChg>
      <pc:sldChg chg="del">
        <pc:chgData name="TSEKERIDOU Sofia" userId="e671cac8-a953-4288-972e-e2b1264ad7d1" providerId="ADAL" clId="{8979F66F-0B95-4FA9-B40B-EB8A26B7EF3F}" dt="2022-07-05T07:03:19.650" v="289" actId="47"/>
        <pc:sldMkLst>
          <pc:docMk/>
          <pc:sldMk cId="718642038" sldId="277"/>
        </pc:sldMkLst>
      </pc:sldChg>
      <pc:sldChg chg="del">
        <pc:chgData name="TSEKERIDOU Sofia" userId="e671cac8-a953-4288-972e-e2b1264ad7d1" providerId="ADAL" clId="{8979F66F-0B95-4FA9-B40B-EB8A26B7EF3F}" dt="2022-07-05T07:03:19.650" v="289" actId="47"/>
        <pc:sldMkLst>
          <pc:docMk/>
          <pc:sldMk cId="1831417356" sldId="279"/>
        </pc:sldMkLst>
      </pc:sldChg>
      <pc:sldChg chg="del">
        <pc:chgData name="TSEKERIDOU Sofia" userId="e671cac8-a953-4288-972e-e2b1264ad7d1" providerId="ADAL" clId="{8979F66F-0B95-4FA9-B40B-EB8A26B7EF3F}" dt="2022-07-05T07:03:19.650" v="289" actId="47"/>
        <pc:sldMkLst>
          <pc:docMk/>
          <pc:sldMk cId="3940281702" sldId="281"/>
        </pc:sldMkLst>
      </pc:sldChg>
      <pc:sldChg chg="del">
        <pc:chgData name="TSEKERIDOU Sofia" userId="e671cac8-a953-4288-972e-e2b1264ad7d1" providerId="ADAL" clId="{8979F66F-0B95-4FA9-B40B-EB8A26B7EF3F}" dt="2022-07-05T07:03:19.650" v="289" actId="47"/>
        <pc:sldMkLst>
          <pc:docMk/>
          <pc:sldMk cId="2767853147" sldId="282"/>
        </pc:sldMkLst>
      </pc:sldChg>
      <pc:sldChg chg="del">
        <pc:chgData name="TSEKERIDOU Sofia" userId="e671cac8-a953-4288-972e-e2b1264ad7d1" providerId="ADAL" clId="{8979F66F-0B95-4FA9-B40B-EB8A26B7EF3F}" dt="2022-07-05T07:03:19.650" v="289" actId="47"/>
        <pc:sldMkLst>
          <pc:docMk/>
          <pc:sldMk cId="1623066680" sldId="283"/>
        </pc:sldMkLst>
      </pc:sldChg>
      <pc:sldChg chg="del">
        <pc:chgData name="TSEKERIDOU Sofia" userId="e671cac8-a953-4288-972e-e2b1264ad7d1" providerId="ADAL" clId="{8979F66F-0B95-4FA9-B40B-EB8A26B7EF3F}" dt="2022-07-05T07:03:19.650" v="289" actId="47"/>
        <pc:sldMkLst>
          <pc:docMk/>
          <pc:sldMk cId="0" sldId="284"/>
        </pc:sldMkLst>
      </pc:sldChg>
      <pc:sldChg chg="del">
        <pc:chgData name="TSEKERIDOU Sofia" userId="e671cac8-a953-4288-972e-e2b1264ad7d1" providerId="ADAL" clId="{8979F66F-0B95-4FA9-B40B-EB8A26B7EF3F}" dt="2022-07-05T07:03:19.650" v="289" actId="47"/>
        <pc:sldMkLst>
          <pc:docMk/>
          <pc:sldMk cId="0" sldId="285"/>
        </pc:sldMkLst>
      </pc:sldChg>
      <pc:sldChg chg="del">
        <pc:chgData name="TSEKERIDOU Sofia" userId="e671cac8-a953-4288-972e-e2b1264ad7d1" providerId="ADAL" clId="{8979F66F-0B95-4FA9-B40B-EB8A26B7EF3F}" dt="2022-07-05T07:03:19.650" v="289" actId="47"/>
        <pc:sldMkLst>
          <pc:docMk/>
          <pc:sldMk cId="4227660530" sldId="286"/>
        </pc:sldMkLst>
      </pc:sldChg>
      <pc:sldChg chg="del">
        <pc:chgData name="TSEKERIDOU Sofia" userId="e671cac8-a953-4288-972e-e2b1264ad7d1" providerId="ADAL" clId="{8979F66F-0B95-4FA9-B40B-EB8A26B7EF3F}" dt="2022-07-05T07:03:19.650" v="289" actId="47"/>
        <pc:sldMkLst>
          <pc:docMk/>
          <pc:sldMk cId="2624823811" sldId="287"/>
        </pc:sldMkLst>
      </pc:sldChg>
      <pc:sldChg chg="del">
        <pc:chgData name="TSEKERIDOU Sofia" userId="e671cac8-a953-4288-972e-e2b1264ad7d1" providerId="ADAL" clId="{8979F66F-0B95-4FA9-B40B-EB8A26B7EF3F}" dt="2022-07-05T07:03:19.650" v="289" actId="47"/>
        <pc:sldMkLst>
          <pc:docMk/>
          <pc:sldMk cId="1510821878" sldId="288"/>
        </pc:sldMkLst>
      </pc:sldChg>
      <pc:sldChg chg="del">
        <pc:chgData name="TSEKERIDOU Sofia" userId="e671cac8-a953-4288-972e-e2b1264ad7d1" providerId="ADAL" clId="{8979F66F-0B95-4FA9-B40B-EB8A26B7EF3F}" dt="2022-07-05T07:03:19.650" v="289" actId="47"/>
        <pc:sldMkLst>
          <pc:docMk/>
          <pc:sldMk cId="756552815" sldId="289"/>
        </pc:sldMkLst>
      </pc:sldChg>
      <pc:sldChg chg="del">
        <pc:chgData name="TSEKERIDOU Sofia" userId="e671cac8-a953-4288-972e-e2b1264ad7d1" providerId="ADAL" clId="{8979F66F-0B95-4FA9-B40B-EB8A26B7EF3F}" dt="2022-07-05T07:03:19.650" v="289" actId="47"/>
        <pc:sldMkLst>
          <pc:docMk/>
          <pc:sldMk cId="952247930" sldId="290"/>
        </pc:sldMkLst>
      </pc:sldChg>
      <pc:sldChg chg="del">
        <pc:chgData name="TSEKERIDOU Sofia" userId="e671cac8-a953-4288-972e-e2b1264ad7d1" providerId="ADAL" clId="{8979F66F-0B95-4FA9-B40B-EB8A26B7EF3F}" dt="2022-07-05T07:03:19.650" v="289" actId="47"/>
        <pc:sldMkLst>
          <pc:docMk/>
          <pc:sldMk cId="964614214" sldId="291"/>
        </pc:sldMkLst>
      </pc:sldChg>
      <pc:sldChg chg="del">
        <pc:chgData name="TSEKERIDOU Sofia" userId="e671cac8-a953-4288-972e-e2b1264ad7d1" providerId="ADAL" clId="{8979F66F-0B95-4FA9-B40B-EB8A26B7EF3F}" dt="2022-07-05T07:03:19.650" v="289" actId="47"/>
        <pc:sldMkLst>
          <pc:docMk/>
          <pc:sldMk cId="1742810409" sldId="292"/>
        </pc:sldMkLst>
      </pc:sldChg>
      <pc:sldChg chg="del">
        <pc:chgData name="TSEKERIDOU Sofia" userId="e671cac8-a953-4288-972e-e2b1264ad7d1" providerId="ADAL" clId="{8979F66F-0B95-4FA9-B40B-EB8A26B7EF3F}" dt="2022-07-05T07:04:32.211" v="328" actId="47"/>
        <pc:sldMkLst>
          <pc:docMk/>
          <pc:sldMk cId="0" sldId="293"/>
        </pc:sldMkLst>
      </pc:sldChg>
      <pc:sldChg chg="del">
        <pc:chgData name="TSEKERIDOU Sofia" userId="e671cac8-a953-4288-972e-e2b1264ad7d1" providerId="ADAL" clId="{8979F66F-0B95-4FA9-B40B-EB8A26B7EF3F}" dt="2022-07-05T07:06:07.932" v="333" actId="47"/>
        <pc:sldMkLst>
          <pc:docMk/>
          <pc:sldMk cId="0" sldId="294"/>
        </pc:sldMkLst>
      </pc:sldChg>
      <pc:sldChg chg="modSp mod">
        <pc:chgData name="TSEKERIDOU Sofia" userId="e671cac8-a953-4288-972e-e2b1264ad7d1" providerId="ADAL" clId="{8979F66F-0B95-4FA9-B40B-EB8A26B7EF3F}" dt="2022-07-05T07:52:02.895" v="1685" actId="113"/>
        <pc:sldMkLst>
          <pc:docMk/>
          <pc:sldMk cId="2100850319" sldId="295"/>
        </pc:sldMkLst>
        <pc:spChg chg="mod">
          <ac:chgData name="TSEKERIDOU Sofia" userId="e671cac8-a953-4288-972e-e2b1264ad7d1" providerId="ADAL" clId="{8979F66F-0B95-4FA9-B40B-EB8A26B7EF3F}" dt="2022-07-05T07:52:02.895" v="1685" actId="113"/>
          <ac:spMkLst>
            <pc:docMk/>
            <pc:sldMk cId="2100850319" sldId="295"/>
            <ac:spMk id="4" creationId="{00000000-0000-0000-0000-000000000000}"/>
          </ac:spMkLst>
        </pc:spChg>
        <pc:spChg chg="mod">
          <ac:chgData name="TSEKERIDOU Sofia" userId="e671cac8-a953-4288-972e-e2b1264ad7d1" providerId="ADAL" clId="{8979F66F-0B95-4FA9-B40B-EB8A26B7EF3F}" dt="2022-07-05T07:37:06.488" v="1200" actId="20577"/>
          <ac:spMkLst>
            <pc:docMk/>
            <pc:sldMk cId="2100850319" sldId="295"/>
            <ac:spMk id="6" creationId="{00000000-0000-0000-0000-000000000000}"/>
          </ac:spMkLst>
        </pc:spChg>
      </pc:sldChg>
      <pc:sldChg chg="modSp mod">
        <pc:chgData name="TSEKERIDOU Sofia" userId="e671cac8-a953-4288-972e-e2b1264ad7d1" providerId="ADAL" clId="{8979F66F-0B95-4FA9-B40B-EB8A26B7EF3F}" dt="2022-07-05T14:05:25.679" v="1711" actId="14100"/>
        <pc:sldMkLst>
          <pc:docMk/>
          <pc:sldMk cId="0" sldId="296"/>
        </pc:sldMkLst>
        <pc:spChg chg="mod">
          <ac:chgData name="TSEKERIDOU Sofia" userId="e671cac8-a953-4288-972e-e2b1264ad7d1" providerId="ADAL" clId="{8979F66F-0B95-4FA9-B40B-EB8A26B7EF3F}" dt="2022-07-05T14:05:25.679" v="1711" actId="14100"/>
          <ac:spMkLst>
            <pc:docMk/>
            <pc:sldMk cId="0" sldId="296"/>
            <ac:spMk id="4" creationId="{00000000-0000-0000-0000-000000000000}"/>
          </ac:spMkLst>
        </pc:spChg>
        <pc:spChg chg="mod">
          <ac:chgData name="TSEKERIDOU Sofia" userId="e671cac8-a953-4288-972e-e2b1264ad7d1" providerId="ADAL" clId="{8979F66F-0B95-4FA9-B40B-EB8A26B7EF3F}" dt="2022-07-05T07:37:16.955" v="1231" actId="20577"/>
          <ac:spMkLst>
            <pc:docMk/>
            <pc:sldMk cId="0" sldId="296"/>
            <ac:spMk id="6" creationId="{00000000-0000-0000-0000-000000000000}"/>
          </ac:spMkLst>
        </pc:spChg>
      </pc:sldChg>
      <pc:sldChg chg="add del">
        <pc:chgData name="TSEKERIDOU Sofia" userId="e671cac8-a953-4288-972e-e2b1264ad7d1" providerId="ADAL" clId="{8979F66F-0B95-4FA9-B40B-EB8A26B7EF3F}" dt="2022-07-05T07:27:35.552" v="843" actId="47"/>
        <pc:sldMkLst>
          <pc:docMk/>
          <pc:sldMk cId="266563569" sldId="362"/>
        </pc:sldMkLst>
      </pc:sldChg>
      <pc:sldChg chg="add del">
        <pc:chgData name="TSEKERIDOU Sofia" userId="e671cac8-a953-4288-972e-e2b1264ad7d1" providerId="ADAL" clId="{8979F66F-0B95-4FA9-B40B-EB8A26B7EF3F}" dt="2022-07-05T07:29:12.460" v="890" actId="47"/>
        <pc:sldMkLst>
          <pc:docMk/>
          <pc:sldMk cId="200469885" sldId="494"/>
        </pc:sldMkLst>
      </pc:sldChg>
      <pc:sldChg chg="modSp mod">
        <pc:chgData name="TSEKERIDOU Sofia" userId="e671cac8-a953-4288-972e-e2b1264ad7d1" providerId="ADAL" clId="{8979F66F-0B95-4FA9-B40B-EB8A26B7EF3F}" dt="2022-07-05T08:45:04.661" v="1706" actId="20577"/>
        <pc:sldMkLst>
          <pc:docMk/>
          <pc:sldMk cId="490904709" sldId="1170"/>
        </pc:sldMkLst>
        <pc:spChg chg="mod">
          <ac:chgData name="TSEKERIDOU Sofia" userId="e671cac8-a953-4288-972e-e2b1264ad7d1" providerId="ADAL" clId="{8979F66F-0B95-4FA9-B40B-EB8A26B7EF3F}" dt="2022-07-05T08:45:04.661" v="1706" actId="20577"/>
          <ac:spMkLst>
            <pc:docMk/>
            <pc:sldMk cId="490904709" sldId="1170"/>
            <ac:spMk id="4" creationId="{00000000-0000-0000-0000-000000000000}"/>
          </ac:spMkLst>
        </pc:spChg>
        <pc:spChg chg="mod">
          <ac:chgData name="TSEKERIDOU Sofia" userId="e671cac8-a953-4288-972e-e2b1264ad7d1" providerId="ADAL" clId="{8979F66F-0B95-4FA9-B40B-EB8A26B7EF3F}" dt="2022-07-05T07:38:24.892" v="1337" actId="20577"/>
          <ac:spMkLst>
            <pc:docMk/>
            <pc:sldMk cId="490904709" sldId="1170"/>
            <ac:spMk id="6" creationId="{00000000-0000-0000-0000-000000000000}"/>
          </ac:spMkLst>
        </pc:spChg>
      </pc:sldChg>
      <pc:sldChg chg="modSp mod">
        <pc:chgData name="TSEKERIDOU Sofia" userId="e671cac8-a953-4288-972e-e2b1264ad7d1" providerId="ADAL" clId="{8979F66F-0B95-4FA9-B40B-EB8A26B7EF3F}" dt="2022-07-05T07:38:00.253" v="1290" actId="1035"/>
        <pc:sldMkLst>
          <pc:docMk/>
          <pc:sldMk cId="1352017324" sldId="1172"/>
        </pc:sldMkLst>
        <pc:spChg chg="mod">
          <ac:chgData name="TSEKERIDOU Sofia" userId="e671cac8-a953-4288-972e-e2b1264ad7d1" providerId="ADAL" clId="{8979F66F-0B95-4FA9-B40B-EB8A26B7EF3F}" dt="2022-07-05T07:38:00.253" v="1290" actId="1035"/>
          <ac:spMkLst>
            <pc:docMk/>
            <pc:sldMk cId="1352017324" sldId="1172"/>
            <ac:spMk id="3" creationId="{87AD77A5-84B3-450C-A063-D67B594AE2E2}"/>
          </ac:spMkLst>
        </pc:spChg>
        <pc:spChg chg="mod">
          <ac:chgData name="TSEKERIDOU Sofia" userId="e671cac8-a953-4288-972e-e2b1264ad7d1" providerId="ADAL" clId="{8979F66F-0B95-4FA9-B40B-EB8A26B7EF3F}" dt="2022-07-05T07:38:00.253" v="1290" actId="1035"/>
          <ac:spMkLst>
            <pc:docMk/>
            <pc:sldMk cId="1352017324" sldId="1172"/>
            <ac:spMk id="5" creationId="{00000000-0000-0000-0000-000000000000}"/>
          </ac:spMkLst>
        </pc:spChg>
        <pc:spChg chg="mod">
          <ac:chgData name="TSEKERIDOU Sofia" userId="e671cac8-a953-4288-972e-e2b1264ad7d1" providerId="ADAL" clId="{8979F66F-0B95-4FA9-B40B-EB8A26B7EF3F}" dt="2022-07-05T07:37:32.914" v="1281" actId="20577"/>
          <ac:spMkLst>
            <pc:docMk/>
            <pc:sldMk cId="1352017324" sldId="1172"/>
            <ac:spMk id="6" creationId="{00000000-0000-0000-0000-000000000000}"/>
          </ac:spMkLst>
        </pc:spChg>
        <pc:spChg chg="mod">
          <ac:chgData name="TSEKERIDOU Sofia" userId="e671cac8-a953-4288-972e-e2b1264ad7d1" providerId="ADAL" clId="{8979F66F-0B95-4FA9-B40B-EB8A26B7EF3F}" dt="2022-07-05T07:38:00.253" v="1290" actId="1035"/>
          <ac:spMkLst>
            <pc:docMk/>
            <pc:sldMk cId="1352017324" sldId="1172"/>
            <ac:spMk id="52" creationId="{E0771582-A1F5-4EB3-8D29-304AD5C6A7E6}"/>
          </ac:spMkLst>
        </pc:spChg>
        <pc:spChg chg="mod">
          <ac:chgData name="TSEKERIDOU Sofia" userId="e671cac8-a953-4288-972e-e2b1264ad7d1" providerId="ADAL" clId="{8979F66F-0B95-4FA9-B40B-EB8A26B7EF3F}" dt="2022-07-05T07:38:00.253" v="1290" actId="1035"/>
          <ac:spMkLst>
            <pc:docMk/>
            <pc:sldMk cId="1352017324" sldId="1172"/>
            <ac:spMk id="71" creationId="{74ADAB4B-8B17-4EF8-84F6-3503AB34B001}"/>
          </ac:spMkLst>
        </pc:spChg>
        <pc:spChg chg="mod">
          <ac:chgData name="TSEKERIDOU Sofia" userId="e671cac8-a953-4288-972e-e2b1264ad7d1" providerId="ADAL" clId="{8979F66F-0B95-4FA9-B40B-EB8A26B7EF3F}" dt="2022-07-05T07:38:00.253" v="1290" actId="1035"/>
          <ac:spMkLst>
            <pc:docMk/>
            <pc:sldMk cId="1352017324" sldId="1172"/>
            <ac:spMk id="72" creationId="{4FF2B7AA-3BD9-48D0-B701-0820B2C4A1E4}"/>
          </ac:spMkLst>
        </pc:spChg>
        <pc:spChg chg="mod">
          <ac:chgData name="TSEKERIDOU Sofia" userId="e671cac8-a953-4288-972e-e2b1264ad7d1" providerId="ADAL" clId="{8979F66F-0B95-4FA9-B40B-EB8A26B7EF3F}" dt="2022-07-05T07:38:00.253" v="1290" actId="1035"/>
          <ac:spMkLst>
            <pc:docMk/>
            <pc:sldMk cId="1352017324" sldId="1172"/>
            <ac:spMk id="74" creationId="{28B5348D-C164-4F73-89F8-963AAD1CB494}"/>
          </ac:spMkLst>
        </pc:spChg>
        <pc:spChg chg="mod">
          <ac:chgData name="TSEKERIDOU Sofia" userId="e671cac8-a953-4288-972e-e2b1264ad7d1" providerId="ADAL" clId="{8979F66F-0B95-4FA9-B40B-EB8A26B7EF3F}" dt="2022-07-05T07:38:00.253" v="1290" actId="1035"/>
          <ac:spMkLst>
            <pc:docMk/>
            <pc:sldMk cId="1352017324" sldId="1172"/>
            <ac:spMk id="75" creationId="{53617680-0F40-4D9F-AFC8-0E915470AD39}"/>
          </ac:spMkLst>
        </pc:spChg>
        <pc:spChg chg="mod">
          <ac:chgData name="TSEKERIDOU Sofia" userId="e671cac8-a953-4288-972e-e2b1264ad7d1" providerId="ADAL" clId="{8979F66F-0B95-4FA9-B40B-EB8A26B7EF3F}" dt="2022-07-05T07:38:00.253" v="1290" actId="1035"/>
          <ac:spMkLst>
            <pc:docMk/>
            <pc:sldMk cId="1352017324" sldId="1172"/>
            <ac:spMk id="76" creationId="{EF3DE1ED-6C7A-451D-BBC5-68211FEC6A4A}"/>
          </ac:spMkLst>
        </pc:spChg>
        <pc:spChg chg="mod">
          <ac:chgData name="TSEKERIDOU Sofia" userId="e671cac8-a953-4288-972e-e2b1264ad7d1" providerId="ADAL" clId="{8979F66F-0B95-4FA9-B40B-EB8A26B7EF3F}" dt="2022-07-05T07:38:00.253" v="1290" actId="1035"/>
          <ac:spMkLst>
            <pc:docMk/>
            <pc:sldMk cId="1352017324" sldId="1172"/>
            <ac:spMk id="77" creationId="{03686184-FB3D-42D8-B136-8920C44B3829}"/>
          </ac:spMkLst>
        </pc:spChg>
        <pc:spChg chg="mod">
          <ac:chgData name="TSEKERIDOU Sofia" userId="e671cac8-a953-4288-972e-e2b1264ad7d1" providerId="ADAL" clId="{8979F66F-0B95-4FA9-B40B-EB8A26B7EF3F}" dt="2022-07-05T07:38:00.253" v="1290" actId="1035"/>
          <ac:spMkLst>
            <pc:docMk/>
            <pc:sldMk cId="1352017324" sldId="1172"/>
            <ac:spMk id="81" creationId="{31D91285-0E5B-4AA8-B032-E6406BBC9E1D}"/>
          </ac:spMkLst>
        </pc:spChg>
        <pc:spChg chg="mod">
          <ac:chgData name="TSEKERIDOU Sofia" userId="e671cac8-a953-4288-972e-e2b1264ad7d1" providerId="ADAL" clId="{8979F66F-0B95-4FA9-B40B-EB8A26B7EF3F}" dt="2022-07-05T07:38:00.253" v="1290" actId="1035"/>
          <ac:spMkLst>
            <pc:docMk/>
            <pc:sldMk cId="1352017324" sldId="1172"/>
            <ac:spMk id="82" creationId="{DECBCECE-57BB-4EC3-8918-CCC67FDAA971}"/>
          </ac:spMkLst>
        </pc:spChg>
        <pc:spChg chg="mod">
          <ac:chgData name="TSEKERIDOU Sofia" userId="e671cac8-a953-4288-972e-e2b1264ad7d1" providerId="ADAL" clId="{8979F66F-0B95-4FA9-B40B-EB8A26B7EF3F}" dt="2022-07-05T07:38:00.253" v="1290" actId="1035"/>
          <ac:spMkLst>
            <pc:docMk/>
            <pc:sldMk cId="1352017324" sldId="1172"/>
            <ac:spMk id="83" creationId="{131A82B8-0031-4CE0-9B72-06F36078ED7E}"/>
          </ac:spMkLst>
        </pc:spChg>
        <pc:spChg chg="mod">
          <ac:chgData name="TSEKERIDOU Sofia" userId="e671cac8-a953-4288-972e-e2b1264ad7d1" providerId="ADAL" clId="{8979F66F-0B95-4FA9-B40B-EB8A26B7EF3F}" dt="2022-07-05T07:38:00.253" v="1290" actId="1035"/>
          <ac:spMkLst>
            <pc:docMk/>
            <pc:sldMk cId="1352017324" sldId="1172"/>
            <ac:spMk id="89" creationId="{561B7E91-36A0-44F5-97ED-2C336FD2D638}"/>
          </ac:spMkLst>
        </pc:spChg>
        <pc:spChg chg="mod">
          <ac:chgData name="TSEKERIDOU Sofia" userId="e671cac8-a953-4288-972e-e2b1264ad7d1" providerId="ADAL" clId="{8979F66F-0B95-4FA9-B40B-EB8A26B7EF3F}" dt="2022-07-05T07:38:00.253" v="1290" actId="1035"/>
          <ac:spMkLst>
            <pc:docMk/>
            <pc:sldMk cId="1352017324" sldId="1172"/>
            <ac:spMk id="90" creationId="{F127A8A2-7DEA-4391-9312-7473CE20D876}"/>
          </ac:spMkLst>
        </pc:spChg>
        <pc:spChg chg="mod">
          <ac:chgData name="TSEKERIDOU Sofia" userId="e671cac8-a953-4288-972e-e2b1264ad7d1" providerId="ADAL" clId="{8979F66F-0B95-4FA9-B40B-EB8A26B7EF3F}" dt="2022-07-05T07:38:00.253" v="1290" actId="1035"/>
          <ac:spMkLst>
            <pc:docMk/>
            <pc:sldMk cId="1352017324" sldId="1172"/>
            <ac:spMk id="91" creationId="{AF6E51BD-FD7B-4D4F-BE6C-2EC2EFA12AD3}"/>
          </ac:spMkLst>
        </pc:spChg>
        <pc:spChg chg="mod">
          <ac:chgData name="TSEKERIDOU Sofia" userId="e671cac8-a953-4288-972e-e2b1264ad7d1" providerId="ADAL" clId="{8979F66F-0B95-4FA9-B40B-EB8A26B7EF3F}" dt="2022-07-05T07:38:00.253" v="1290" actId="1035"/>
          <ac:spMkLst>
            <pc:docMk/>
            <pc:sldMk cId="1352017324" sldId="1172"/>
            <ac:spMk id="102" creationId="{101557B8-D912-4BDA-911A-BFC358DE3F5A}"/>
          </ac:spMkLst>
        </pc:spChg>
        <pc:spChg chg="mod">
          <ac:chgData name="TSEKERIDOU Sofia" userId="e671cac8-a953-4288-972e-e2b1264ad7d1" providerId="ADAL" clId="{8979F66F-0B95-4FA9-B40B-EB8A26B7EF3F}" dt="2022-07-05T07:38:00.253" v="1290" actId="1035"/>
          <ac:spMkLst>
            <pc:docMk/>
            <pc:sldMk cId="1352017324" sldId="1172"/>
            <ac:spMk id="103" creationId="{F244943B-7C69-4855-8A06-EC5EBC9BB873}"/>
          </ac:spMkLst>
        </pc:spChg>
        <pc:spChg chg="mod">
          <ac:chgData name="TSEKERIDOU Sofia" userId="e671cac8-a953-4288-972e-e2b1264ad7d1" providerId="ADAL" clId="{8979F66F-0B95-4FA9-B40B-EB8A26B7EF3F}" dt="2022-07-05T07:38:00.253" v="1290" actId="1035"/>
          <ac:spMkLst>
            <pc:docMk/>
            <pc:sldMk cId="1352017324" sldId="1172"/>
            <ac:spMk id="114" creationId="{6210637D-415C-4CE3-BAFA-B0660E97B943}"/>
          </ac:spMkLst>
        </pc:spChg>
        <pc:spChg chg="mod">
          <ac:chgData name="TSEKERIDOU Sofia" userId="e671cac8-a953-4288-972e-e2b1264ad7d1" providerId="ADAL" clId="{8979F66F-0B95-4FA9-B40B-EB8A26B7EF3F}" dt="2022-07-05T07:38:00.253" v="1290" actId="1035"/>
          <ac:spMkLst>
            <pc:docMk/>
            <pc:sldMk cId="1352017324" sldId="1172"/>
            <ac:spMk id="118" creationId="{75EF0004-0B36-40E1-AC6C-A29C2A7104E9}"/>
          </ac:spMkLst>
        </pc:spChg>
        <pc:spChg chg="mod">
          <ac:chgData name="TSEKERIDOU Sofia" userId="e671cac8-a953-4288-972e-e2b1264ad7d1" providerId="ADAL" clId="{8979F66F-0B95-4FA9-B40B-EB8A26B7EF3F}" dt="2022-07-05T07:38:00.253" v="1290" actId="1035"/>
          <ac:spMkLst>
            <pc:docMk/>
            <pc:sldMk cId="1352017324" sldId="1172"/>
            <ac:spMk id="120" creationId="{A4F110D5-A1CA-48EF-B917-B6A1A4A9FF70}"/>
          </ac:spMkLst>
        </pc:spChg>
        <pc:spChg chg="mod">
          <ac:chgData name="TSEKERIDOU Sofia" userId="e671cac8-a953-4288-972e-e2b1264ad7d1" providerId="ADAL" clId="{8979F66F-0B95-4FA9-B40B-EB8A26B7EF3F}" dt="2022-07-05T07:38:00.253" v="1290" actId="1035"/>
          <ac:spMkLst>
            <pc:docMk/>
            <pc:sldMk cId="1352017324" sldId="1172"/>
            <ac:spMk id="124" creationId="{D77738EE-BCA0-43CC-B160-6E62D52AFC34}"/>
          </ac:spMkLst>
        </pc:spChg>
        <pc:spChg chg="mod">
          <ac:chgData name="TSEKERIDOU Sofia" userId="e671cac8-a953-4288-972e-e2b1264ad7d1" providerId="ADAL" clId="{8979F66F-0B95-4FA9-B40B-EB8A26B7EF3F}" dt="2022-07-05T07:38:00.253" v="1290" actId="1035"/>
          <ac:spMkLst>
            <pc:docMk/>
            <pc:sldMk cId="1352017324" sldId="1172"/>
            <ac:spMk id="125" creationId="{0E266BCC-F3C4-4147-B844-0EDE31405B73}"/>
          </ac:spMkLst>
        </pc:spChg>
        <pc:spChg chg="mod">
          <ac:chgData name="TSEKERIDOU Sofia" userId="e671cac8-a953-4288-972e-e2b1264ad7d1" providerId="ADAL" clId="{8979F66F-0B95-4FA9-B40B-EB8A26B7EF3F}" dt="2022-07-05T07:38:00.253" v="1290" actId="1035"/>
          <ac:spMkLst>
            <pc:docMk/>
            <pc:sldMk cId="1352017324" sldId="1172"/>
            <ac:spMk id="126" creationId="{8081CA2E-D469-4D0D-96CA-4DD1DEE1573A}"/>
          </ac:spMkLst>
        </pc:spChg>
        <pc:spChg chg="mod">
          <ac:chgData name="TSEKERIDOU Sofia" userId="e671cac8-a953-4288-972e-e2b1264ad7d1" providerId="ADAL" clId="{8979F66F-0B95-4FA9-B40B-EB8A26B7EF3F}" dt="2022-07-05T07:38:00.253" v="1290" actId="1035"/>
          <ac:spMkLst>
            <pc:docMk/>
            <pc:sldMk cId="1352017324" sldId="1172"/>
            <ac:spMk id="127" creationId="{97ED4122-3BB1-48D3-8455-F3F79F3C7E8C}"/>
          </ac:spMkLst>
        </pc:spChg>
        <pc:spChg chg="mod">
          <ac:chgData name="TSEKERIDOU Sofia" userId="e671cac8-a953-4288-972e-e2b1264ad7d1" providerId="ADAL" clId="{8979F66F-0B95-4FA9-B40B-EB8A26B7EF3F}" dt="2022-07-05T07:38:00.253" v="1290" actId="1035"/>
          <ac:spMkLst>
            <pc:docMk/>
            <pc:sldMk cId="1352017324" sldId="1172"/>
            <ac:spMk id="133" creationId="{DA4D597B-57E1-4771-87D3-D1868CEC3E5E}"/>
          </ac:spMkLst>
        </pc:spChg>
        <pc:spChg chg="mod">
          <ac:chgData name="TSEKERIDOU Sofia" userId="e671cac8-a953-4288-972e-e2b1264ad7d1" providerId="ADAL" clId="{8979F66F-0B95-4FA9-B40B-EB8A26B7EF3F}" dt="2022-07-05T07:38:00.253" v="1290" actId="1035"/>
          <ac:spMkLst>
            <pc:docMk/>
            <pc:sldMk cId="1352017324" sldId="1172"/>
            <ac:spMk id="144" creationId="{82580E3B-140B-43EB-AFD1-D1AB46DBD4C9}"/>
          </ac:spMkLst>
        </pc:spChg>
        <pc:spChg chg="mod">
          <ac:chgData name="TSEKERIDOU Sofia" userId="e671cac8-a953-4288-972e-e2b1264ad7d1" providerId="ADAL" clId="{8979F66F-0B95-4FA9-B40B-EB8A26B7EF3F}" dt="2022-07-05T07:38:00.253" v="1290" actId="1035"/>
          <ac:spMkLst>
            <pc:docMk/>
            <pc:sldMk cId="1352017324" sldId="1172"/>
            <ac:spMk id="146" creationId="{6069B863-765C-4A35-A51B-B667FC406AF9}"/>
          </ac:spMkLst>
        </pc:spChg>
        <pc:grpChg chg="mod">
          <ac:chgData name="TSEKERIDOU Sofia" userId="e671cac8-a953-4288-972e-e2b1264ad7d1" providerId="ADAL" clId="{8979F66F-0B95-4FA9-B40B-EB8A26B7EF3F}" dt="2022-07-05T07:38:00.253" v="1290" actId="1035"/>
          <ac:grpSpMkLst>
            <pc:docMk/>
            <pc:sldMk cId="1352017324" sldId="1172"/>
            <ac:grpSpMk id="7" creationId="{20A2A8C9-BE80-49D4-8247-F7B2B7E04981}"/>
          </ac:grpSpMkLst>
        </pc:grpChg>
        <pc:cxnChg chg="mod">
          <ac:chgData name="TSEKERIDOU Sofia" userId="e671cac8-a953-4288-972e-e2b1264ad7d1" providerId="ADAL" clId="{8979F66F-0B95-4FA9-B40B-EB8A26B7EF3F}" dt="2022-07-05T07:38:00.253" v="1290" actId="1035"/>
          <ac:cxnSpMkLst>
            <pc:docMk/>
            <pc:sldMk cId="1352017324" sldId="1172"/>
            <ac:cxnSpMk id="111" creationId="{B99D166C-85F9-42F5-8503-E2027EA98D45}"/>
          </ac:cxnSpMkLst>
        </pc:cxnChg>
        <pc:cxnChg chg="mod">
          <ac:chgData name="TSEKERIDOU Sofia" userId="e671cac8-a953-4288-972e-e2b1264ad7d1" providerId="ADAL" clId="{8979F66F-0B95-4FA9-B40B-EB8A26B7EF3F}" dt="2022-07-05T07:38:00.253" v="1290" actId="1035"/>
          <ac:cxnSpMkLst>
            <pc:docMk/>
            <pc:sldMk cId="1352017324" sldId="1172"/>
            <ac:cxnSpMk id="132" creationId="{D8136BA3-C057-43ED-BAA3-CEEAB6ECF43A}"/>
          </ac:cxnSpMkLst>
        </pc:cxnChg>
        <pc:cxnChg chg="mod">
          <ac:chgData name="TSEKERIDOU Sofia" userId="e671cac8-a953-4288-972e-e2b1264ad7d1" providerId="ADAL" clId="{8979F66F-0B95-4FA9-B40B-EB8A26B7EF3F}" dt="2022-07-05T07:38:00.253" v="1290" actId="1035"/>
          <ac:cxnSpMkLst>
            <pc:docMk/>
            <pc:sldMk cId="1352017324" sldId="1172"/>
            <ac:cxnSpMk id="136" creationId="{9CBC4D63-AD6F-434B-AA36-413F033428FB}"/>
          </ac:cxnSpMkLst>
        </pc:cxnChg>
        <pc:cxnChg chg="mod">
          <ac:chgData name="TSEKERIDOU Sofia" userId="e671cac8-a953-4288-972e-e2b1264ad7d1" providerId="ADAL" clId="{8979F66F-0B95-4FA9-B40B-EB8A26B7EF3F}" dt="2022-07-05T07:38:00.253" v="1290" actId="1035"/>
          <ac:cxnSpMkLst>
            <pc:docMk/>
            <pc:sldMk cId="1352017324" sldId="1172"/>
            <ac:cxnSpMk id="137" creationId="{43EC350E-1DD6-4703-ACAB-D6A4C7A8590F}"/>
          </ac:cxnSpMkLst>
        </pc:cxnChg>
      </pc:sldChg>
      <pc:sldChg chg="modSp new mod">
        <pc:chgData name="TSEKERIDOU Sofia" userId="e671cac8-a953-4288-972e-e2b1264ad7d1" providerId="ADAL" clId="{8979F66F-0B95-4FA9-B40B-EB8A26B7EF3F}" dt="2022-07-05T14:04:36.730" v="1710" actId="114"/>
        <pc:sldMkLst>
          <pc:docMk/>
          <pc:sldMk cId="2920476202" sldId="1173"/>
        </pc:sldMkLst>
        <pc:spChg chg="mod">
          <ac:chgData name="TSEKERIDOU Sofia" userId="e671cac8-a953-4288-972e-e2b1264ad7d1" providerId="ADAL" clId="{8979F66F-0B95-4FA9-B40B-EB8A26B7EF3F}" dt="2022-07-05T07:38:58.135" v="1360" actId="404"/>
          <ac:spMkLst>
            <pc:docMk/>
            <pc:sldMk cId="2920476202" sldId="1173"/>
            <ac:spMk id="2" creationId="{7FD5174F-627E-44CF-948C-87B58A7A9474}"/>
          </ac:spMkLst>
        </pc:spChg>
        <pc:spChg chg="mod">
          <ac:chgData name="TSEKERIDOU Sofia" userId="e671cac8-a953-4288-972e-e2b1264ad7d1" providerId="ADAL" clId="{8979F66F-0B95-4FA9-B40B-EB8A26B7EF3F}" dt="2022-07-05T14:04:36.730" v="1710" actId="114"/>
          <ac:spMkLst>
            <pc:docMk/>
            <pc:sldMk cId="2920476202" sldId="1173"/>
            <ac:spMk id="3" creationId="{5F8B4041-5221-41CF-BA9D-A428A80D637E}"/>
          </ac:spMkLst>
        </pc:spChg>
      </pc:sldChg>
      <pc:sldChg chg="addSp modSp add mod">
        <pc:chgData name="TSEKERIDOU Sofia" userId="e671cac8-a953-4288-972e-e2b1264ad7d1" providerId="ADAL" clId="{8979F66F-0B95-4FA9-B40B-EB8A26B7EF3F}" dt="2022-07-05T14:04:22.623" v="1709" actId="14100"/>
        <pc:sldMkLst>
          <pc:docMk/>
          <pc:sldMk cId="1446297419" sldId="1174"/>
        </pc:sldMkLst>
        <pc:spChg chg="mod">
          <ac:chgData name="TSEKERIDOU Sofia" userId="e671cac8-a953-4288-972e-e2b1264ad7d1" providerId="ADAL" clId="{8979F66F-0B95-4FA9-B40B-EB8A26B7EF3F}" dt="2022-07-05T07:39:10.214" v="1364" actId="20577"/>
          <ac:spMkLst>
            <pc:docMk/>
            <pc:sldMk cId="1446297419" sldId="1174"/>
            <ac:spMk id="2" creationId="{7FD5174F-627E-44CF-948C-87B58A7A9474}"/>
          </ac:spMkLst>
        </pc:spChg>
        <pc:spChg chg="mod">
          <ac:chgData name="TSEKERIDOU Sofia" userId="e671cac8-a953-4288-972e-e2b1264ad7d1" providerId="ADAL" clId="{8979F66F-0B95-4FA9-B40B-EB8A26B7EF3F}" dt="2022-07-05T14:04:22.623" v="1709" actId="14100"/>
          <ac:spMkLst>
            <pc:docMk/>
            <pc:sldMk cId="1446297419" sldId="1174"/>
            <ac:spMk id="3" creationId="{5F8B4041-5221-41CF-BA9D-A428A80D637E}"/>
          </ac:spMkLst>
        </pc:spChg>
        <pc:picChg chg="add mod">
          <ac:chgData name="TSEKERIDOU Sofia" userId="e671cac8-a953-4288-972e-e2b1264ad7d1" providerId="ADAL" clId="{8979F66F-0B95-4FA9-B40B-EB8A26B7EF3F}" dt="2022-07-05T07:28:56.793" v="881" actId="1038"/>
          <ac:picMkLst>
            <pc:docMk/>
            <pc:sldMk cId="1446297419" sldId="1174"/>
            <ac:picMk id="5" creationId="{3B587D17-6E5F-4BC2-8662-E91A932CB57E}"/>
          </ac:picMkLst>
        </pc:picChg>
        <pc:picChg chg="add mod">
          <ac:chgData name="TSEKERIDOU Sofia" userId="e671cac8-a953-4288-972e-e2b1264ad7d1" providerId="ADAL" clId="{8979F66F-0B95-4FA9-B40B-EB8A26B7EF3F}" dt="2022-07-05T07:29:06.964" v="889" actId="1037"/>
          <ac:picMkLst>
            <pc:docMk/>
            <pc:sldMk cId="1446297419" sldId="1174"/>
            <ac:picMk id="6" creationId="{A5C1CEFF-AFE4-46AD-83A0-7AE62939B3D1}"/>
          </ac:picMkLst>
        </pc:picChg>
      </pc:sldChg>
      <pc:sldChg chg="addSp delSp modSp add mod">
        <pc:chgData name="TSEKERIDOU Sofia" userId="e671cac8-a953-4288-972e-e2b1264ad7d1" providerId="ADAL" clId="{8979F66F-0B95-4FA9-B40B-EB8A26B7EF3F}" dt="2022-07-05T08:43:06.398" v="1694" actId="478"/>
        <pc:sldMkLst>
          <pc:docMk/>
          <pc:sldMk cId="236917998" sldId="1175"/>
        </pc:sldMkLst>
        <pc:spChg chg="mod">
          <ac:chgData name="TSEKERIDOU Sofia" userId="e671cac8-a953-4288-972e-e2b1264ad7d1" providerId="ADAL" clId="{8979F66F-0B95-4FA9-B40B-EB8A26B7EF3F}" dt="2022-07-05T07:45:38.209" v="1587" actId="3626"/>
          <ac:spMkLst>
            <pc:docMk/>
            <pc:sldMk cId="236917998" sldId="1175"/>
            <ac:spMk id="4" creationId="{00000000-0000-0000-0000-000000000000}"/>
          </ac:spMkLst>
        </pc:spChg>
        <pc:picChg chg="add mod modCrop">
          <ac:chgData name="TSEKERIDOU Sofia" userId="e671cac8-a953-4288-972e-e2b1264ad7d1" providerId="ADAL" clId="{8979F66F-0B95-4FA9-B40B-EB8A26B7EF3F}" dt="2022-07-05T07:43:52.371" v="1438" actId="1076"/>
          <ac:picMkLst>
            <pc:docMk/>
            <pc:sldMk cId="236917998" sldId="1175"/>
            <ac:picMk id="3" creationId="{B1FFDAE7-39C0-4239-854D-5A83D46B2EC5}"/>
          </ac:picMkLst>
        </pc:picChg>
        <pc:picChg chg="add mod modCrop">
          <ac:chgData name="TSEKERIDOU Sofia" userId="e671cac8-a953-4288-972e-e2b1264ad7d1" providerId="ADAL" clId="{8979F66F-0B95-4FA9-B40B-EB8A26B7EF3F}" dt="2022-07-05T07:44:09.084" v="1441" actId="1076"/>
          <ac:picMkLst>
            <pc:docMk/>
            <pc:sldMk cId="236917998" sldId="1175"/>
            <ac:picMk id="7" creationId="{1273D358-73D1-400C-B79D-E03448009A1A}"/>
          </ac:picMkLst>
        </pc:picChg>
        <pc:picChg chg="add del mod modCrop">
          <ac:chgData name="TSEKERIDOU Sofia" userId="e671cac8-a953-4288-972e-e2b1264ad7d1" providerId="ADAL" clId="{8979F66F-0B95-4FA9-B40B-EB8A26B7EF3F}" dt="2022-07-05T08:43:06.398" v="1694" actId="478"/>
          <ac:picMkLst>
            <pc:docMk/>
            <pc:sldMk cId="236917998" sldId="1175"/>
            <ac:picMk id="9" creationId="{BBBBD8FE-C1AE-47B8-AC6D-D5B3B1CF3EF8}"/>
          </ac:picMkLst>
        </pc:picChg>
      </pc:sldChg>
      <pc:sldChg chg="addSp delSp modSp add mod">
        <pc:chgData name="TSEKERIDOU Sofia" userId="e671cac8-a953-4288-972e-e2b1264ad7d1" providerId="ADAL" clId="{8979F66F-0B95-4FA9-B40B-EB8A26B7EF3F}" dt="2022-07-05T07:47:24.781" v="1614"/>
        <pc:sldMkLst>
          <pc:docMk/>
          <pc:sldMk cId="775130977" sldId="1176"/>
        </pc:sldMkLst>
        <pc:spChg chg="del">
          <ac:chgData name="TSEKERIDOU Sofia" userId="e671cac8-a953-4288-972e-e2b1264ad7d1" providerId="ADAL" clId="{8979F66F-0B95-4FA9-B40B-EB8A26B7EF3F}" dt="2022-07-05T07:46:28.002" v="1590" actId="478"/>
          <ac:spMkLst>
            <pc:docMk/>
            <pc:sldMk cId="775130977" sldId="1176"/>
            <ac:spMk id="3" creationId="{87AD77A5-84B3-450C-A063-D67B594AE2E2}"/>
          </ac:spMkLst>
        </pc:spChg>
        <pc:spChg chg="del">
          <ac:chgData name="TSEKERIDOU Sofia" userId="e671cac8-a953-4288-972e-e2b1264ad7d1" providerId="ADAL" clId="{8979F66F-0B95-4FA9-B40B-EB8A26B7EF3F}" dt="2022-07-05T07:46:28.002" v="1590" actId="478"/>
          <ac:spMkLst>
            <pc:docMk/>
            <pc:sldMk cId="775130977" sldId="1176"/>
            <ac:spMk id="5" creationId="{00000000-0000-0000-0000-000000000000}"/>
          </ac:spMkLst>
        </pc:spChg>
        <pc:spChg chg="mod">
          <ac:chgData name="TSEKERIDOU Sofia" userId="e671cac8-a953-4288-972e-e2b1264ad7d1" providerId="ADAL" clId="{8979F66F-0B95-4FA9-B40B-EB8A26B7EF3F}" dt="2022-07-05T07:46:37.975" v="1613" actId="20577"/>
          <ac:spMkLst>
            <pc:docMk/>
            <pc:sldMk cId="775130977" sldId="1176"/>
            <ac:spMk id="6" creationId="{00000000-0000-0000-0000-000000000000}"/>
          </ac:spMkLst>
        </pc:spChg>
        <pc:spChg chg="del">
          <ac:chgData name="TSEKERIDOU Sofia" userId="e671cac8-a953-4288-972e-e2b1264ad7d1" providerId="ADAL" clId="{8979F66F-0B95-4FA9-B40B-EB8A26B7EF3F}" dt="2022-07-05T07:46:28.002" v="1590" actId="478"/>
          <ac:spMkLst>
            <pc:docMk/>
            <pc:sldMk cId="775130977" sldId="1176"/>
            <ac:spMk id="52" creationId="{E0771582-A1F5-4EB3-8D29-304AD5C6A7E6}"/>
          </ac:spMkLst>
        </pc:spChg>
        <pc:spChg chg="del">
          <ac:chgData name="TSEKERIDOU Sofia" userId="e671cac8-a953-4288-972e-e2b1264ad7d1" providerId="ADAL" clId="{8979F66F-0B95-4FA9-B40B-EB8A26B7EF3F}" dt="2022-07-05T07:46:28.002" v="1590" actId="478"/>
          <ac:spMkLst>
            <pc:docMk/>
            <pc:sldMk cId="775130977" sldId="1176"/>
            <ac:spMk id="71" creationId="{74ADAB4B-8B17-4EF8-84F6-3503AB34B001}"/>
          </ac:spMkLst>
        </pc:spChg>
        <pc:spChg chg="del">
          <ac:chgData name="TSEKERIDOU Sofia" userId="e671cac8-a953-4288-972e-e2b1264ad7d1" providerId="ADAL" clId="{8979F66F-0B95-4FA9-B40B-EB8A26B7EF3F}" dt="2022-07-05T07:46:28.002" v="1590" actId="478"/>
          <ac:spMkLst>
            <pc:docMk/>
            <pc:sldMk cId="775130977" sldId="1176"/>
            <ac:spMk id="72" creationId="{4FF2B7AA-3BD9-48D0-B701-0820B2C4A1E4}"/>
          </ac:spMkLst>
        </pc:spChg>
        <pc:spChg chg="del">
          <ac:chgData name="TSEKERIDOU Sofia" userId="e671cac8-a953-4288-972e-e2b1264ad7d1" providerId="ADAL" clId="{8979F66F-0B95-4FA9-B40B-EB8A26B7EF3F}" dt="2022-07-05T07:46:28.002" v="1590" actId="478"/>
          <ac:spMkLst>
            <pc:docMk/>
            <pc:sldMk cId="775130977" sldId="1176"/>
            <ac:spMk id="74" creationId="{28B5348D-C164-4F73-89F8-963AAD1CB494}"/>
          </ac:spMkLst>
        </pc:spChg>
        <pc:spChg chg="del">
          <ac:chgData name="TSEKERIDOU Sofia" userId="e671cac8-a953-4288-972e-e2b1264ad7d1" providerId="ADAL" clId="{8979F66F-0B95-4FA9-B40B-EB8A26B7EF3F}" dt="2022-07-05T07:46:28.002" v="1590" actId="478"/>
          <ac:spMkLst>
            <pc:docMk/>
            <pc:sldMk cId="775130977" sldId="1176"/>
            <ac:spMk id="75" creationId="{53617680-0F40-4D9F-AFC8-0E915470AD39}"/>
          </ac:spMkLst>
        </pc:spChg>
        <pc:spChg chg="del">
          <ac:chgData name="TSEKERIDOU Sofia" userId="e671cac8-a953-4288-972e-e2b1264ad7d1" providerId="ADAL" clId="{8979F66F-0B95-4FA9-B40B-EB8A26B7EF3F}" dt="2022-07-05T07:46:28.002" v="1590" actId="478"/>
          <ac:spMkLst>
            <pc:docMk/>
            <pc:sldMk cId="775130977" sldId="1176"/>
            <ac:spMk id="76" creationId="{EF3DE1ED-6C7A-451D-BBC5-68211FEC6A4A}"/>
          </ac:spMkLst>
        </pc:spChg>
        <pc:spChg chg="del">
          <ac:chgData name="TSEKERIDOU Sofia" userId="e671cac8-a953-4288-972e-e2b1264ad7d1" providerId="ADAL" clId="{8979F66F-0B95-4FA9-B40B-EB8A26B7EF3F}" dt="2022-07-05T07:46:28.002" v="1590" actId="478"/>
          <ac:spMkLst>
            <pc:docMk/>
            <pc:sldMk cId="775130977" sldId="1176"/>
            <ac:spMk id="77" creationId="{03686184-FB3D-42D8-B136-8920C44B3829}"/>
          </ac:spMkLst>
        </pc:spChg>
        <pc:spChg chg="del">
          <ac:chgData name="TSEKERIDOU Sofia" userId="e671cac8-a953-4288-972e-e2b1264ad7d1" providerId="ADAL" clId="{8979F66F-0B95-4FA9-B40B-EB8A26B7EF3F}" dt="2022-07-05T07:46:28.002" v="1590" actId="478"/>
          <ac:spMkLst>
            <pc:docMk/>
            <pc:sldMk cId="775130977" sldId="1176"/>
            <ac:spMk id="81" creationId="{31D91285-0E5B-4AA8-B032-E6406BBC9E1D}"/>
          </ac:spMkLst>
        </pc:spChg>
        <pc:spChg chg="del">
          <ac:chgData name="TSEKERIDOU Sofia" userId="e671cac8-a953-4288-972e-e2b1264ad7d1" providerId="ADAL" clId="{8979F66F-0B95-4FA9-B40B-EB8A26B7EF3F}" dt="2022-07-05T07:46:28.002" v="1590" actId="478"/>
          <ac:spMkLst>
            <pc:docMk/>
            <pc:sldMk cId="775130977" sldId="1176"/>
            <ac:spMk id="82" creationId="{DECBCECE-57BB-4EC3-8918-CCC67FDAA971}"/>
          </ac:spMkLst>
        </pc:spChg>
        <pc:spChg chg="del">
          <ac:chgData name="TSEKERIDOU Sofia" userId="e671cac8-a953-4288-972e-e2b1264ad7d1" providerId="ADAL" clId="{8979F66F-0B95-4FA9-B40B-EB8A26B7EF3F}" dt="2022-07-05T07:46:28.002" v="1590" actId="478"/>
          <ac:spMkLst>
            <pc:docMk/>
            <pc:sldMk cId="775130977" sldId="1176"/>
            <ac:spMk id="83" creationId="{131A82B8-0031-4CE0-9B72-06F36078ED7E}"/>
          </ac:spMkLst>
        </pc:spChg>
        <pc:spChg chg="del">
          <ac:chgData name="TSEKERIDOU Sofia" userId="e671cac8-a953-4288-972e-e2b1264ad7d1" providerId="ADAL" clId="{8979F66F-0B95-4FA9-B40B-EB8A26B7EF3F}" dt="2022-07-05T07:46:28.002" v="1590" actId="478"/>
          <ac:spMkLst>
            <pc:docMk/>
            <pc:sldMk cId="775130977" sldId="1176"/>
            <ac:spMk id="89" creationId="{561B7E91-36A0-44F5-97ED-2C336FD2D638}"/>
          </ac:spMkLst>
        </pc:spChg>
        <pc:spChg chg="del">
          <ac:chgData name="TSEKERIDOU Sofia" userId="e671cac8-a953-4288-972e-e2b1264ad7d1" providerId="ADAL" clId="{8979F66F-0B95-4FA9-B40B-EB8A26B7EF3F}" dt="2022-07-05T07:46:28.002" v="1590" actId="478"/>
          <ac:spMkLst>
            <pc:docMk/>
            <pc:sldMk cId="775130977" sldId="1176"/>
            <ac:spMk id="90" creationId="{F127A8A2-7DEA-4391-9312-7473CE20D876}"/>
          </ac:spMkLst>
        </pc:spChg>
        <pc:spChg chg="del">
          <ac:chgData name="TSEKERIDOU Sofia" userId="e671cac8-a953-4288-972e-e2b1264ad7d1" providerId="ADAL" clId="{8979F66F-0B95-4FA9-B40B-EB8A26B7EF3F}" dt="2022-07-05T07:46:28.002" v="1590" actId="478"/>
          <ac:spMkLst>
            <pc:docMk/>
            <pc:sldMk cId="775130977" sldId="1176"/>
            <ac:spMk id="91" creationId="{AF6E51BD-FD7B-4D4F-BE6C-2EC2EFA12AD3}"/>
          </ac:spMkLst>
        </pc:spChg>
        <pc:spChg chg="del">
          <ac:chgData name="TSEKERIDOU Sofia" userId="e671cac8-a953-4288-972e-e2b1264ad7d1" providerId="ADAL" clId="{8979F66F-0B95-4FA9-B40B-EB8A26B7EF3F}" dt="2022-07-05T07:46:28.002" v="1590" actId="478"/>
          <ac:spMkLst>
            <pc:docMk/>
            <pc:sldMk cId="775130977" sldId="1176"/>
            <ac:spMk id="102" creationId="{101557B8-D912-4BDA-911A-BFC358DE3F5A}"/>
          </ac:spMkLst>
        </pc:spChg>
        <pc:spChg chg="del">
          <ac:chgData name="TSEKERIDOU Sofia" userId="e671cac8-a953-4288-972e-e2b1264ad7d1" providerId="ADAL" clId="{8979F66F-0B95-4FA9-B40B-EB8A26B7EF3F}" dt="2022-07-05T07:46:28.002" v="1590" actId="478"/>
          <ac:spMkLst>
            <pc:docMk/>
            <pc:sldMk cId="775130977" sldId="1176"/>
            <ac:spMk id="103" creationId="{F244943B-7C69-4855-8A06-EC5EBC9BB873}"/>
          </ac:spMkLst>
        </pc:spChg>
        <pc:spChg chg="del">
          <ac:chgData name="TSEKERIDOU Sofia" userId="e671cac8-a953-4288-972e-e2b1264ad7d1" providerId="ADAL" clId="{8979F66F-0B95-4FA9-B40B-EB8A26B7EF3F}" dt="2022-07-05T07:46:28.002" v="1590" actId="478"/>
          <ac:spMkLst>
            <pc:docMk/>
            <pc:sldMk cId="775130977" sldId="1176"/>
            <ac:spMk id="114" creationId="{6210637D-415C-4CE3-BAFA-B0660E97B943}"/>
          </ac:spMkLst>
        </pc:spChg>
        <pc:spChg chg="del">
          <ac:chgData name="TSEKERIDOU Sofia" userId="e671cac8-a953-4288-972e-e2b1264ad7d1" providerId="ADAL" clId="{8979F66F-0B95-4FA9-B40B-EB8A26B7EF3F}" dt="2022-07-05T07:46:28.002" v="1590" actId="478"/>
          <ac:spMkLst>
            <pc:docMk/>
            <pc:sldMk cId="775130977" sldId="1176"/>
            <ac:spMk id="118" creationId="{75EF0004-0B36-40E1-AC6C-A29C2A7104E9}"/>
          </ac:spMkLst>
        </pc:spChg>
        <pc:spChg chg="del">
          <ac:chgData name="TSEKERIDOU Sofia" userId="e671cac8-a953-4288-972e-e2b1264ad7d1" providerId="ADAL" clId="{8979F66F-0B95-4FA9-B40B-EB8A26B7EF3F}" dt="2022-07-05T07:46:28.002" v="1590" actId="478"/>
          <ac:spMkLst>
            <pc:docMk/>
            <pc:sldMk cId="775130977" sldId="1176"/>
            <ac:spMk id="120" creationId="{A4F110D5-A1CA-48EF-B917-B6A1A4A9FF70}"/>
          </ac:spMkLst>
        </pc:spChg>
        <pc:spChg chg="del">
          <ac:chgData name="TSEKERIDOU Sofia" userId="e671cac8-a953-4288-972e-e2b1264ad7d1" providerId="ADAL" clId="{8979F66F-0B95-4FA9-B40B-EB8A26B7EF3F}" dt="2022-07-05T07:46:28.002" v="1590" actId="478"/>
          <ac:spMkLst>
            <pc:docMk/>
            <pc:sldMk cId="775130977" sldId="1176"/>
            <ac:spMk id="124" creationId="{D77738EE-BCA0-43CC-B160-6E62D52AFC34}"/>
          </ac:spMkLst>
        </pc:spChg>
        <pc:spChg chg="del">
          <ac:chgData name="TSEKERIDOU Sofia" userId="e671cac8-a953-4288-972e-e2b1264ad7d1" providerId="ADAL" clId="{8979F66F-0B95-4FA9-B40B-EB8A26B7EF3F}" dt="2022-07-05T07:46:28.002" v="1590" actId="478"/>
          <ac:spMkLst>
            <pc:docMk/>
            <pc:sldMk cId="775130977" sldId="1176"/>
            <ac:spMk id="125" creationId="{0E266BCC-F3C4-4147-B844-0EDE31405B73}"/>
          </ac:spMkLst>
        </pc:spChg>
        <pc:spChg chg="del">
          <ac:chgData name="TSEKERIDOU Sofia" userId="e671cac8-a953-4288-972e-e2b1264ad7d1" providerId="ADAL" clId="{8979F66F-0B95-4FA9-B40B-EB8A26B7EF3F}" dt="2022-07-05T07:46:28.002" v="1590" actId="478"/>
          <ac:spMkLst>
            <pc:docMk/>
            <pc:sldMk cId="775130977" sldId="1176"/>
            <ac:spMk id="126" creationId="{8081CA2E-D469-4D0D-96CA-4DD1DEE1573A}"/>
          </ac:spMkLst>
        </pc:spChg>
        <pc:spChg chg="del">
          <ac:chgData name="TSEKERIDOU Sofia" userId="e671cac8-a953-4288-972e-e2b1264ad7d1" providerId="ADAL" clId="{8979F66F-0B95-4FA9-B40B-EB8A26B7EF3F}" dt="2022-07-05T07:46:28.002" v="1590" actId="478"/>
          <ac:spMkLst>
            <pc:docMk/>
            <pc:sldMk cId="775130977" sldId="1176"/>
            <ac:spMk id="127" creationId="{97ED4122-3BB1-48D3-8455-F3F79F3C7E8C}"/>
          </ac:spMkLst>
        </pc:spChg>
        <pc:spChg chg="del">
          <ac:chgData name="TSEKERIDOU Sofia" userId="e671cac8-a953-4288-972e-e2b1264ad7d1" providerId="ADAL" clId="{8979F66F-0B95-4FA9-B40B-EB8A26B7EF3F}" dt="2022-07-05T07:46:28.002" v="1590" actId="478"/>
          <ac:spMkLst>
            <pc:docMk/>
            <pc:sldMk cId="775130977" sldId="1176"/>
            <ac:spMk id="133" creationId="{DA4D597B-57E1-4771-87D3-D1868CEC3E5E}"/>
          </ac:spMkLst>
        </pc:spChg>
        <pc:spChg chg="del">
          <ac:chgData name="TSEKERIDOU Sofia" userId="e671cac8-a953-4288-972e-e2b1264ad7d1" providerId="ADAL" clId="{8979F66F-0B95-4FA9-B40B-EB8A26B7EF3F}" dt="2022-07-05T07:46:28.002" v="1590" actId="478"/>
          <ac:spMkLst>
            <pc:docMk/>
            <pc:sldMk cId="775130977" sldId="1176"/>
            <ac:spMk id="144" creationId="{82580E3B-140B-43EB-AFD1-D1AB46DBD4C9}"/>
          </ac:spMkLst>
        </pc:spChg>
        <pc:spChg chg="del">
          <ac:chgData name="TSEKERIDOU Sofia" userId="e671cac8-a953-4288-972e-e2b1264ad7d1" providerId="ADAL" clId="{8979F66F-0B95-4FA9-B40B-EB8A26B7EF3F}" dt="2022-07-05T07:46:28.002" v="1590" actId="478"/>
          <ac:spMkLst>
            <pc:docMk/>
            <pc:sldMk cId="775130977" sldId="1176"/>
            <ac:spMk id="146" creationId="{6069B863-765C-4A35-A51B-B667FC406AF9}"/>
          </ac:spMkLst>
        </pc:spChg>
        <pc:grpChg chg="del">
          <ac:chgData name="TSEKERIDOU Sofia" userId="e671cac8-a953-4288-972e-e2b1264ad7d1" providerId="ADAL" clId="{8979F66F-0B95-4FA9-B40B-EB8A26B7EF3F}" dt="2022-07-05T07:46:25.274" v="1589" actId="478"/>
          <ac:grpSpMkLst>
            <pc:docMk/>
            <pc:sldMk cId="775130977" sldId="1176"/>
            <ac:grpSpMk id="7" creationId="{20A2A8C9-BE80-49D4-8247-F7B2B7E04981}"/>
          </ac:grpSpMkLst>
        </pc:grpChg>
        <pc:picChg chg="add mod">
          <ac:chgData name="TSEKERIDOU Sofia" userId="e671cac8-a953-4288-972e-e2b1264ad7d1" providerId="ADAL" clId="{8979F66F-0B95-4FA9-B40B-EB8A26B7EF3F}" dt="2022-07-05T07:47:24.781" v="1614"/>
          <ac:picMkLst>
            <pc:docMk/>
            <pc:sldMk cId="775130977" sldId="1176"/>
            <ac:picMk id="48" creationId="{7BA6CFC6-9AE3-4AFA-88B5-2C1283863AD4}"/>
          </ac:picMkLst>
        </pc:picChg>
        <pc:cxnChg chg="del">
          <ac:chgData name="TSEKERIDOU Sofia" userId="e671cac8-a953-4288-972e-e2b1264ad7d1" providerId="ADAL" clId="{8979F66F-0B95-4FA9-B40B-EB8A26B7EF3F}" dt="2022-07-05T07:46:28.002" v="1590" actId="478"/>
          <ac:cxnSpMkLst>
            <pc:docMk/>
            <pc:sldMk cId="775130977" sldId="1176"/>
            <ac:cxnSpMk id="111" creationId="{B99D166C-85F9-42F5-8503-E2027EA98D45}"/>
          </ac:cxnSpMkLst>
        </pc:cxnChg>
        <pc:cxnChg chg="del mod">
          <ac:chgData name="TSEKERIDOU Sofia" userId="e671cac8-a953-4288-972e-e2b1264ad7d1" providerId="ADAL" clId="{8979F66F-0B95-4FA9-B40B-EB8A26B7EF3F}" dt="2022-07-05T07:46:28.002" v="1590" actId="478"/>
          <ac:cxnSpMkLst>
            <pc:docMk/>
            <pc:sldMk cId="775130977" sldId="1176"/>
            <ac:cxnSpMk id="132" creationId="{D8136BA3-C057-43ED-BAA3-CEEAB6ECF43A}"/>
          </ac:cxnSpMkLst>
        </pc:cxnChg>
        <pc:cxnChg chg="del mod">
          <ac:chgData name="TSEKERIDOU Sofia" userId="e671cac8-a953-4288-972e-e2b1264ad7d1" providerId="ADAL" clId="{8979F66F-0B95-4FA9-B40B-EB8A26B7EF3F}" dt="2022-07-05T07:46:28.002" v="1590" actId="478"/>
          <ac:cxnSpMkLst>
            <pc:docMk/>
            <pc:sldMk cId="775130977" sldId="1176"/>
            <ac:cxnSpMk id="136" creationId="{9CBC4D63-AD6F-434B-AA36-413F033428FB}"/>
          </ac:cxnSpMkLst>
        </pc:cxnChg>
        <pc:cxnChg chg="del mod">
          <ac:chgData name="TSEKERIDOU Sofia" userId="e671cac8-a953-4288-972e-e2b1264ad7d1" providerId="ADAL" clId="{8979F66F-0B95-4FA9-B40B-EB8A26B7EF3F}" dt="2022-07-05T07:46:28.002" v="1590" actId="478"/>
          <ac:cxnSpMkLst>
            <pc:docMk/>
            <pc:sldMk cId="775130977" sldId="1176"/>
            <ac:cxnSpMk id="137" creationId="{43EC350E-1DD6-4703-ACAB-D6A4C7A8590F}"/>
          </ac:cxnSpMkLst>
        </pc:cxnChg>
      </pc:sldChg>
      <pc:sldMasterChg chg="delSldLayout">
        <pc:chgData name="TSEKERIDOU Sofia" userId="e671cac8-a953-4288-972e-e2b1264ad7d1" providerId="ADAL" clId="{8979F66F-0B95-4FA9-B40B-EB8A26B7EF3F}" dt="2022-07-05T07:29:12.460" v="890" actId="47"/>
        <pc:sldMasterMkLst>
          <pc:docMk/>
          <pc:sldMasterMk cId="1674242219" sldId="2147483648"/>
        </pc:sldMasterMkLst>
        <pc:sldLayoutChg chg="del">
          <pc:chgData name="TSEKERIDOU Sofia" userId="e671cac8-a953-4288-972e-e2b1264ad7d1" providerId="ADAL" clId="{8979F66F-0B95-4FA9-B40B-EB8A26B7EF3F}" dt="2022-07-05T07:29:12.460" v="890" actId="47"/>
          <pc:sldLayoutMkLst>
            <pc:docMk/>
            <pc:sldMasterMk cId="1674242219" sldId="2147483648"/>
            <pc:sldLayoutMk cId="2146090652"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D375-4F28-43C5-BC85-D746878930D4}" type="datetimeFigureOut">
              <a:rPr lang="en-US" smtClean="0"/>
              <a:t>7/4/2022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1340F-5D9E-4DDE-9DEA-64D060B81CED}" type="slidenum">
              <a:rPr lang="en-US" smtClean="0"/>
              <a:t>‹#›</a:t>
            </a:fld>
            <a:endParaRPr lang="en-US"/>
          </a:p>
        </p:txBody>
      </p:sp>
    </p:spTree>
    <p:extLst>
      <p:ext uri="{BB962C8B-B14F-4D97-AF65-F5344CB8AC3E}">
        <p14:creationId xmlns:p14="http://schemas.microsoft.com/office/powerpoint/2010/main" val="178779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1847850"/>
            <a:ext cx="10439400" cy="1314449"/>
          </a:xfrm>
        </p:spPr>
        <p:txBody>
          <a:bodyPr anchor="b">
            <a:normAutofit/>
          </a:bodyPr>
          <a:lstStyle>
            <a:lvl1pPr algn="ctr">
              <a:defRPr sz="4400">
                <a:solidFill>
                  <a:schemeClr val="bg1">
                    <a:lumMod val="75000"/>
                  </a:schemeClr>
                </a:solidFill>
                <a:latin typeface="+mn-lt"/>
              </a:defRPr>
            </a:lvl1pPr>
          </a:lstStyle>
          <a:p>
            <a:r>
              <a:rPr lang="en-US" dirty="0"/>
              <a:t>Thank you for your attention!</a:t>
            </a:r>
            <a:br>
              <a:rPr lang="en-US" dirty="0"/>
            </a:br>
            <a:r>
              <a:rPr lang="en-US" dirty="0"/>
              <a:t>Any questions?</a:t>
            </a:r>
          </a:p>
        </p:txBody>
      </p:sp>
      <p:sp>
        <p:nvSpPr>
          <p:cNvPr id="8" name="Text Placeholder 7"/>
          <p:cNvSpPr>
            <a:spLocks noGrp="1"/>
          </p:cNvSpPr>
          <p:nvPr>
            <p:ph type="body" sz="quarter" idx="10" hasCustomPrompt="1"/>
          </p:nvPr>
        </p:nvSpPr>
        <p:spPr>
          <a:xfrm>
            <a:off x="876300"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r>
              <a:rPr lang="en-US" dirty="0"/>
              <a:t>Presenter/Organisation</a:t>
            </a:r>
          </a:p>
          <a:p>
            <a:pPr lvl="1"/>
            <a:endParaRPr lang="en-US" dirty="0"/>
          </a:p>
        </p:txBody>
      </p:sp>
      <p:sp>
        <p:nvSpPr>
          <p:cNvPr id="10" name="Picture Placeholder 9"/>
          <p:cNvSpPr>
            <a:spLocks noGrp="1"/>
          </p:cNvSpPr>
          <p:nvPr>
            <p:ph type="pic" sz="quarter" idx="11" hasCustomPrompt="1"/>
          </p:nvPr>
        </p:nvSpPr>
        <p:spPr>
          <a:xfrm>
            <a:off x="9239250" y="428625"/>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12" name="Text Placeholder 11"/>
          <p:cNvSpPr>
            <a:spLocks noGrp="1"/>
          </p:cNvSpPr>
          <p:nvPr>
            <p:ph type="body" sz="quarter" idx="12" hasCustomPrompt="1"/>
          </p:nvPr>
        </p:nvSpPr>
        <p:spPr>
          <a:xfrm>
            <a:off x="876300" y="5181600"/>
            <a:ext cx="5219700" cy="514350"/>
          </a:xfrm>
        </p:spPr>
        <p:txBody>
          <a:bodyPr/>
          <a:lstStyle>
            <a:lvl1pPr marL="0" indent="0">
              <a:buNone/>
              <a:defRPr>
                <a:solidFill>
                  <a:schemeClr val="bg1">
                    <a:lumMod val="75000"/>
                  </a:schemeClr>
                </a:solidFill>
              </a:defRPr>
            </a:lvl1pPr>
          </a:lstStyle>
          <a:p>
            <a:pPr lvl="0"/>
            <a:r>
              <a:rPr lang="en-US" dirty="0"/>
              <a:t>Event/Date</a:t>
            </a:r>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4676" y="5195888"/>
            <a:ext cx="361950" cy="357145"/>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21" r="24622"/>
          <a:stretch/>
        </p:blipFill>
        <p:spPr>
          <a:xfrm>
            <a:off x="6941965" y="4721968"/>
            <a:ext cx="297035" cy="307232"/>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14813"/>
            <a:ext cx="314326" cy="314326"/>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997" y="76200"/>
            <a:ext cx="1787653" cy="1709661"/>
          </a:xfrm>
          <a:prstGeom prst="rect">
            <a:avLst/>
          </a:prstGeom>
        </p:spPr>
      </p:pic>
      <p:sp>
        <p:nvSpPr>
          <p:cNvPr id="18" name="TextBox 17"/>
          <p:cNvSpPr txBox="1"/>
          <p:nvPr userDrawn="1"/>
        </p:nvSpPr>
        <p:spPr>
          <a:xfrm>
            <a:off x="7362826" y="4191000"/>
            <a:ext cx="1752600" cy="369332"/>
          </a:xfrm>
          <a:prstGeom prst="rect">
            <a:avLst/>
          </a:prstGeom>
          <a:noFill/>
        </p:spPr>
        <p:txBody>
          <a:bodyPr wrap="square" rtlCol="0">
            <a:spAutoFit/>
          </a:bodyPr>
          <a:lstStyle/>
          <a:p>
            <a:r>
              <a:rPr lang="en-US" sz="1400" b="1" kern="1200" dirty="0">
                <a:solidFill>
                  <a:schemeClr val="tx1"/>
                </a:solidFill>
                <a:effectLst/>
                <a:latin typeface="+mn-lt"/>
                <a:ea typeface="+mn-ea"/>
                <a:cs typeface="+mn-cs"/>
              </a:rPr>
              <a:t>iris-h2020.eu</a:t>
            </a:r>
            <a:r>
              <a:rPr lang="en-US" sz="1800" b="1" kern="1200" dirty="0">
                <a:solidFill>
                  <a:schemeClr val="tx1"/>
                </a:solidFill>
                <a:effectLst/>
                <a:latin typeface="+mn-lt"/>
                <a:ea typeface="+mn-ea"/>
                <a:cs typeface="+mn-cs"/>
              </a:rPr>
              <a:t> </a:t>
            </a:r>
            <a:endParaRPr lang="en-US" dirty="0"/>
          </a:p>
        </p:txBody>
      </p:sp>
      <p:sp>
        <p:nvSpPr>
          <p:cNvPr id="19" name="TextBox 18"/>
          <p:cNvSpPr txBox="1"/>
          <p:nvPr userDrawn="1"/>
        </p:nvSpPr>
        <p:spPr>
          <a:xfrm>
            <a:off x="7353300" y="4686300"/>
            <a:ext cx="2114550" cy="307777"/>
          </a:xfrm>
          <a:prstGeom prst="rect">
            <a:avLst/>
          </a:prstGeom>
          <a:noFill/>
        </p:spPr>
        <p:txBody>
          <a:bodyPr wrap="square" rtlCol="0">
            <a:spAutoFit/>
          </a:bodyPr>
          <a:lstStyle/>
          <a:p>
            <a:r>
              <a:rPr lang="en-US" sz="1400" dirty="0"/>
              <a:t>IRIS H2020 Project</a:t>
            </a:r>
          </a:p>
        </p:txBody>
      </p:sp>
      <p:sp>
        <p:nvSpPr>
          <p:cNvPr id="20" name="TextBox 19"/>
          <p:cNvSpPr txBox="1"/>
          <p:nvPr userDrawn="1"/>
        </p:nvSpPr>
        <p:spPr>
          <a:xfrm>
            <a:off x="7391400" y="5219700"/>
            <a:ext cx="1619250" cy="307777"/>
          </a:xfrm>
          <a:prstGeom prst="rect">
            <a:avLst/>
          </a:prstGeom>
          <a:noFill/>
        </p:spPr>
        <p:txBody>
          <a:bodyPr wrap="square" rtlCol="0">
            <a:spAutoFit/>
          </a:bodyPr>
          <a:lstStyle/>
          <a:p>
            <a:r>
              <a:rPr lang="en-US" sz="1400" dirty="0"/>
              <a:t>iris_h2020</a:t>
            </a:r>
          </a:p>
        </p:txBody>
      </p:sp>
      <p:sp>
        <p:nvSpPr>
          <p:cNvPr id="21" name="Rounded Rectangle 20"/>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8361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542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49001" y="6273800"/>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9" name="Rounded Rectangle 8"/>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083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1371600"/>
            <a:ext cx="10515600" cy="2057400"/>
          </a:xfrm>
          <a:solidFill>
            <a:schemeClr val="bg1"/>
          </a:solidFill>
        </p:spPr>
        <p:txBody>
          <a:bodyPr anchor="b">
            <a:normAutofit/>
          </a:bodyPr>
          <a:lstStyle>
            <a:lvl1pPr algn="ctr">
              <a:defRPr sz="4800">
                <a:solidFill>
                  <a:schemeClr val="bg1">
                    <a:lumMod val="75000"/>
                  </a:schemeClr>
                </a:solidFill>
              </a:defRPr>
            </a:lvl1pPr>
          </a:lstStyle>
          <a:p>
            <a:r>
              <a:rPr lang="en-US" dirty="0"/>
              <a:t>Presentation Title</a:t>
            </a:r>
            <a:br>
              <a:rPr lang="en-US" dirty="0"/>
            </a:br>
            <a:endParaRPr lang="en-US" dirty="0"/>
          </a:p>
        </p:txBody>
      </p:sp>
      <p:sp>
        <p:nvSpPr>
          <p:cNvPr id="3" name="Text Placeholder 2"/>
          <p:cNvSpPr>
            <a:spLocks noGrp="1"/>
          </p:cNvSpPr>
          <p:nvPr>
            <p:ph type="body" idx="1" hasCustomPrompt="1"/>
          </p:nvPr>
        </p:nvSpPr>
        <p:spPr>
          <a:xfrm>
            <a:off x="876300"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 Organisation</a:t>
            </a:r>
          </a:p>
        </p:txBody>
      </p:sp>
      <p:sp>
        <p:nvSpPr>
          <p:cNvPr id="9" name="Text Placeholder 11"/>
          <p:cNvSpPr>
            <a:spLocks noGrp="1"/>
          </p:cNvSpPr>
          <p:nvPr>
            <p:ph type="body" sz="quarter" idx="13" hasCustomPrompt="1"/>
          </p:nvPr>
        </p:nvSpPr>
        <p:spPr>
          <a:xfrm>
            <a:off x="876300" y="5133975"/>
            <a:ext cx="5219700" cy="561975"/>
          </a:xfrm>
        </p:spPr>
        <p:txBody>
          <a:bodyPr/>
          <a:lstStyle>
            <a:lvl1pPr marL="0" indent="0">
              <a:buNone/>
              <a:defRPr>
                <a:solidFill>
                  <a:schemeClr val="bg1">
                    <a:lumMod val="75000"/>
                  </a:schemeClr>
                </a:solidFill>
              </a:defRPr>
            </a:lvl1pPr>
          </a:lstStyle>
          <a:p>
            <a:pPr lvl="0"/>
            <a:r>
              <a:rPr lang="en-US" dirty="0"/>
              <a:t>Event / Date</a:t>
            </a:r>
          </a:p>
          <a:p>
            <a:pPr lvl="0"/>
            <a:endParaRPr lang="en-US" dirty="0"/>
          </a:p>
        </p:txBody>
      </p:sp>
      <p:sp>
        <p:nvSpPr>
          <p:cNvPr id="12" name="Picture Placeholder 9"/>
          <p:cNvSpPr>
            <a:spLocks noGrp="1"/>
          </p:cNvSpPr>
          <p:nvPr>
            <p:ph type="pic" sz="quarter" idx="11" hasCustomPrompt="1"/>
          </p:nvPr>
        </p:nvSpPr>
        <p:spPr>
          <a:xfrm>
            <a:off x="7286625" y="4210050"/>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4" name="TextBox 3"/>
          <p:cNvSpPr txBox="1"/>
          <p:nvPr userDrawn="1"/>
        </p:nvSpPr>
        <p:spPr>
          <a:xfrm>
            <a:off x="1790699" y="762000"/>
            <a:ext cx="8896351" cy="430887"/>
          </a:xfrm>
          <a:prstGeom prst="rect">
            <a:avLst/>
          </a:prstGeom>
          <a:noFill/>
        </p:spPr>
        <p:txBody>
          <a:bodyPr wrap="square" rtlCol="0">
            <a:spAutoFit/>
          </a:bodyPr>
          <a:lstStyle/>
          <a:p>
            <a:r>
              <a:rPr lang="en-US" sz="2200" b="1" dirty="0">
                <a:solidFill>
                  <a:schemeClr val="bg1">
                    <a:lumMod val="65000"/>
                  </a:schemeClr>
                </a:solidFill>
              </a:rPr>
              <a:t>Artificial Intelligence Threat Reporting &amp; Incidence report system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23" y="-114299"/>
            <a:ext cx="1513846" cy="1447800"/>
          </a:xfrm>
          <a:prstGeom prst="rect">
            <a:avLst/>
          </a:prstGeom>
        </p:spPr>
      </p:pic>
      <p:sp>
        <p:nvSpPr>
          <p:cNvPr id="10" name="Rounded Rectangle 9"/>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990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9400"/>
            <a:ext cx="8686800" cy="1092199"/>
          </a:xfrm>
        </p:spPr>
        <p:txBody>
          <a:bodyPr/>
          <a:lstStyle/>
          <a:p>
            <a:r>
              <a:rPr lang="en-US"/>
              <a:t>Click to edit Master title style</a:t>
            </a:r>
          </a:p>
        </p:txBody>
      </p:sp>
      <p:sp>
        <p:nvSpPr>
          <p:cNvPr id="3" name="Content Placeholder 2"/>
          <p:cNvSpPr>
            <a:spLocks noGrp="1"/>
          </p:cNvSpPr>
          <p:nvPr>
            <p:ph sz="half" idx="1"/>
          </p:nvPr>
        </p:nvSpPr>
        <p:spPr>
          <a:xfrm>
            <a:off x="838200" y="1828799"/>
            <a:ext cx="5181600" cy="4348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8799"/>
            <a:ext cx="5181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58525" y="6273800"/>
            <a:ext cx="447675"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3"/>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9586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36551"/>
            <a:ext cx="8685212" cy="1035050"/>
          </a:xfrm>
        </p:spPr>
        <p:txBody>
          <a:bodyPr/>
          <a:lstStyle/>
          <a:p>
            <a:r>
              <a:rPr lang="en-US"/>
              <a:t>Click to edit Master title style</a:t>
            </a:r>
          </a:p>
        </p:txBody>
      </p:sp>
      <p:sp>
        <p:nvSpPr>
          <p:cNvPr id="3" name="Text Placeholder 2"/>
          <p:cNvSpPr>
            <a:spLocks noGrp="1"/>
          </p:cNvSpPr>
          <p:nvPr>
            <p:ph type="body" idx="1"/>
          </p:nvPr>
        </p:nvSpPr>
        <p:spPr>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049000" y="6283325"/>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035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49001" y="6302375"/>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8" name="Rounded Rectangle 7"/>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9273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9000" y="6311900"/>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0" name="Rounded Rectangle 9"/>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36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6551"/>
            <a:ext cx="8686800" cy="10350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5">
            <a:extLst>
              <a:ext uri="{FF2B5EF4-FFF2-40B4-BE49-F238E27FC236}">
                <a16:creationId xmlns:a16="http://schemas.microsoft.com/office/drawing/2014/main" id="{BE128059-0344-4B15-AFAE-F3673707EE58}"/>
              </a:ext>
            </a:extLst>
          </p:cNvPr>
          <p:cNvSpPr txBox="1">
            <a:spLocks/>
          </p:cNvSpPr>
          <p:nvPr userDrawn="1"/>
        </p:nvSpPr>
        <p:spPr>
          <a:xfrm>
            <a:off x="1466849" y="6324600"/>
            <a:ext cx="9153525" cy="409575"/>
          </a:xfrm>
          <a:prstGeom prst="rect">
            <a:avLst/>
          </a:prstGeom>
        </p:spPr>
        <p:txBody>
          <a:bodyPr>
            <a:noAutofit/>
          </a:bodyP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1000" kern="1200">
                <a:solidFill>
                  <a:schemeClr val="bg1">
                    <a:lumMod val="25000"/>
                  </a:schemeClr>
                </a:solidFill>
                <a:latin typeface="+mn-lt"/>
                <a:ea typeface="+mn-ea"/>
                <a:cs typeface="+mn-cs"/>
              </a:defRPr>
            </a:lvl1pPr>
            <a:lvl2pPr marL="457200" indent="0" algn="just" defTabSz="914400" rtl="0" eaLnBrk="1" latinLnBrk="0" hangingPunct="1">
              <a:lnSpc>
                <a:spcPct val="90000"/>
              </a:lnSpc>
              <a:spcBef>
                <a:spcPts val="500"/>
              </a:spcBef>
              <a:buClr>
                <a:schemeClr val="tx1"/>
              </a:buClr>
              <a:buFont typeface="Courier New" panose="02070309020205020404" pitchFamily="49" charset="0"/>
              <a:buNone/>
              <a:defRPr sz="1200" kern="1200">
                <a:solidFill>
                  <a:schemeClr val="bg1">
                    <a:lumMod val="25000"/>
                  </a:schemeClr>
                </a:solidFill>
                <a:latin typeface="+mn-lt"/>
                <a:ea typeface="+mn-ea"/>
                <a:cs typeface="+mn-cs"/>
              </a:defRPr>
            </a:lvl2pPr>
            <a:lvl3pPr marL="9144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3pPr>
            <a:lvl4pPr marL="13716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4pPr>
            <a:lvl5pPr marL="18288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60066"/>
              </a:buClr>
              <a:buSzTx/>
              <a:buFont typeface="Arial" panose="020B0604020202020204" pitchFamily="34" charset="0"/>
              <a:buNone/>
              <a:tabLst/>
              <a:defRPr/>
            </a:pPr>
            <a:r>
              <a:rPr kumimoji="0" lang="en-US" sz="1050" b="0" i="0" u="none" strike="noStrike" kern="1200" cap="none" spc="0" normalizeH="0" baseline="0" noProof="0" dirty="0">
                <a:ln>
                  <a:noFill/>
                </a:ln>
                <a:solidFill>
                  <a:srgbClr val="F2F2F2">
                    <a:lumMod val="25000"/>
                  </a:srgbClr>
                </a:solidFill>
                <a:effectLst/>
                <a:uLnTx/>
                <a:uFillTx/>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p>
        </p:txBody>
      </p:sp>
      <p:pic>
        <p:nvPicPr>
          <p:cNvPr id="12" name="Kép 22">
            <a:extLst>
              <a:ext uri="{FF2B5EF4-FFF2-40B4-BE49-F238E27FC236}">
                <a16:creationId xmlns:a16="http://schemas.microsoft.com/office/drawing/2014/main" id="{525EECDF-2A65-4716-8F0E-F5A37559EAE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1970" y="6362699"/>
            <a:ext cx="537730" cy="364645"/>
          </a:xfrm>
          <a:prstGeom prst="rect">
            <a:avLst/>
          </a:prstGeom>
          <a:noFill/>
        </p:spPr>
      </p:pic>
    </p:spTree>
    <p:extLst>
      <p:ext uri="{BB962C8B-B14F-4D97-AF65-F5344CB8AC3E}">
        <p14:creationId xmlns:p14="http://schemas.microsoft.com/office/powerpoint/2010/main" val="167424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16" userDrawn="1">
          <p15:clr>
            <a:srgbClr val="F26B43"/>
          </p15:clr>
        </p15:guide>
        <p15:guide id="3" pos="7248" userDrawn="1">
          <p15:clr>
            <a:srgbClr val="F26B43"/>
          </p15:clr>
        </p15:guide>
        <p15:guide id="4" orient="horz" pos="3072" userDrawn="1">
          <p15:clr>
            <a:srgbClr val="F26B43"/>
          </p15:clr>
        </p15:guide>
        <p15:guide id="5" pos="264" userDrawn="1">
          <p15:clr>
            <a:srgbClr val="F26B43"/>
          </p15:clr>
        </p15:guide>
        <p15:guide id="6" pos="420" userDrawn="1">
          <p15:clr>
            <a:srgbClr val="F26B43"/>
          </p15:clr>
        </p15:guide>
        <p15:guide id="7" orient="horz" pos="864" userDrawn="1">
          <p15:clr>
            <a:srgbClr val="F26B43"/>
          </p15:clr>
        </p15:guide>
        <p15:guide id="8" orient="horz" pos="1152" userDrawn="1">
          <p15:clr>
            <a:srgbClr val="F26B43"/>
          </p15:clr>
        </p15:guide>
        <p15:guide id="9"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sofia.tsekeridou@netcompany-intrasoft.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sofia.tsekeridou@netcompany-intrasoft.com" TargetMode="Externa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ithub.com/melicertes/c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nisa.europa.eu/news/enisa-news/open-platform-and-tools-to-facilitate-the-collaboration-among-computer-security-incident-response-team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s://phoenix-h2020.e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474360"/>
            <a:ext cx="10515600" cy="2447400"/>
          </a:xfrm>
        </p:spPr>
        <p:txBody>
          <a:bodyPr>
            <a:normAutofit/>
          </a:bodyPr>
          <a:lstStyle/>
          <a:p>
            <a:r>
              <a:rPr lang="en-US" sz="4400" dirty="0"/>
              <a:t>IRIS Enhanced </a:t>
            </a:r>
            <a:r>
              <a:rPr lang="en-US" sz="4400" dirty="0" err="1"/>
              <a:t>MeliCERTes</a:t>
            </a:r>
            <a:r>
              <a:rPr lang="en-US" sz="4400" dirty="0"/>
              <a:t> Ecosystem (EME)</a:t>
            </a:r>
            <a:br>
              <a:rPr lang="en-US" sz="4400" dirty="0"/>
            </a:br>
            <a:r>
              <a:rPr lang="en-GB" sz="2400" i="1" dirty="0"/>
              <a:t>for secure and trusted online communication, collaboration and information sharing</a:t>
            </a:r>
            <a:endParaRPr lang="en-US" sz="4400" i="1" dirty="0"/>
          </a:p>
        </p:txBody>
      </p:sp>
      <p:sp>
        <p:nvSpPr>
          <p:cNvPr id="3" name="Text Placeholder 2"/>
          <p:cNvSpPr>
            <a:spLocks noGrp="1"/>
          </p:cNvSpPr>
          <p:nvPr>
            <p:ph type="body" idx="1"/>
          </p:nvPr>
        </p:nvSpPr>
        <p:spPr>
          <a:xfrm>
            <a:off x="886460" y="4227513"/>
            <a:ext cx="7820660" cy="1340167"/>
          </a:xfrm>
        </p:spPr>
        <p:txBody>
          <a:bodyPr>
            <a:normAutofit fontScale="85000" lnSpcReduction="20000"/>
          </a:bodyPr>
          <a:lstStyle/>
          <a:p>
            <a:r>
              <a:rPr lang="en-US" dirty="0"/>
              <a:t>Dr. Sofia Tsekeridou</a:t>
            </a:r>
          </a:p>
          <a:p>
            <a:r>
              <a:rPr lang="en-US" dirty="0"/>
              <a:t>Research and Innovation Development Dept.</a:t>
            </a:r>
          </a:p>
          <a:p>
            <a:r>
              <a:rPr lang="en-US" dirty="0" err="1"/>
              <a:t>Netcompany</a:t>
            </a:r>
            <a:r>
              <a:rPr lang="en-US" dirty="0"/>
              <a:t> – Intrasoft</a:t>
            </a:r>
          </a:p>
          <a:p>
            <a:r>
              <a:rPr lang="en-US" dirty="0"/>
              <a:t>E-mail: </a:t>
            </a:r>
            <a:r>
              <a:rPr lang="en-US" dirty="0">
                <a:hlinkClick r:id="rId2"/>
              </a:rPr>
              <a:t>sofia.tsekeridou@netcompany-intrasoft.com</a:t>
            </a:r>
            <a:r>
              <a:rPr lang="en-US" dirty="0"/>
              <a:t> </a:t>
            </a:r>
          </a:p>
        </p:txBody>
      </p:sp>
      <p:sp>
        <p:nvSpPr>
          <p:cNvPr id="4" name="Text Placeholder 3"/>
          <p:cNvSpPr>
            <a:spLocks noGrp="1"/>
          </p:cNvSpPr>
          <p:nvPr>
            <p:ph type="body" sz="quarter" idx="13"/>
          </p:nvPr>
        </p:nvSpPr>
        <p:spPr>
          <a:xfrm>
            <a:off x="3213100" y="5953760"/>
            <a:ext cx="5219700" cy="361950"/>
          </a:xfrm>
        </p:spPr>
        <p:txBody>
          <a:bodyPr>
            <a:normAutofit/>
          </a:bodyPr>
          <a:lstStyle/>
          <a:p>
            <a:pPr algn="ctr"/>
            <a:r>
              <a:rPr lang="en-US" sz="1800" dirty="0">
                <a:solidFill>
                  <a:schemeClr val="accent6">
                    <a:lumMod val="60000"/>
                    <a:lumOff val="40000"/>
                  </a:schemeClr>
                </a:solidFill>
              </a:rPr>
              <a:t>IRIS Launch Event, Online, 05/07/2022</a:t>
            </a:r>
          </a:p>
        </p:txBody>
      </p:sp>
      <p:pic>
        <p:nvPicPr>
          <p:cNvPr id="6" name="Picture 5" descr="A picture containing logo&#10;&#10;Description automatically generated">
            <a:extLst>
              <a:ext uri="{FF2B5EF4-FFF2-40B4-BE49-F238E27FC236}">
                <a16:creationId xmlns:a16="http://schemas.microsoft.com/office/drawing/2014/main" id="{4E56C1A2-4E5C-48E2-A3E2-D6E037892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800" y="4288473"/>
            <a:ext cx="2669478" cy="1080436"/>
          </a:xfrm>
          <a:prstGeom prst="rect">
            <a:avLst/>
          </a:prstGeom>
        </p:spPr>
      </p:pic>
    </p:spTree>
    <p:extLst>
      <p:ext uri="{BB962C8B-B14F-4D97-AF65-F5344CB8AC3E}">
        <p14:creationId xmlns:p14="http://schemas.microsoft.com/office/powerpoint/2010/main" val="225682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5174F-627E-44CF-948C-87B58A7A9474}"/>
              </a:ext>
            </a:extLst>
          </p:cNvPr>
          <p:cNvSpPr>
            <a:spLocks noGrp="1"/>
          </p:cNvSpPr>
          <p:nvPr>
            <p:ph type="title"/>
          </p:nvPr>
        </p:nvSpPr>
        <p:spPr>
          <a:xfrm>
            <a:off x="838200" y="336551"/>
            <a:ext cx="9545320" cy="1035050"/>
          </a:xfrm>
        </p:spPr>
        <p:txBody>
          <a:bodyPr>
            <a:noAutofit/>
          </a:bodyPr>
          <a:lstStyle/>
          <a:p>
            <a:r>
              <a:rPr lang="en-US" sz="3600" dirty="0"/>
              <a:t>Compliance with EU Security / Cybersecurity Regulatory framework (2/2)</a:t>
            </a:r>
            <a:endParaRPr lang="en-GB" sz="3600" dirty="0"/>
          </a:p>
        </p:txBody>
      </p:sp>
      <p:sp>
        <p:nvSpPr>
          <p:cNvPr id="3" name="Content Placeholder 2">
            <a:extLst>
              <a:ext uri="{FF2B5EF4-FFF2-40B4-BE49-F238E27FC236}">
                <a16:creationId xmlns:a16="http://schemas.microsoft.com/office/drawing/2014/main" id="{5F8B4041-5221-41CF-BA9D-A428A80D637E}"/>
              </a:ext>
            </a:extLst>
          </p:cNvPr>
          <p:cNvSpPr>
            <a:spLocks noGrp="1"/>
          </p:cNvSpPr>
          <p:nvPr>
            <p:ph idx="1"/>
          </p:nvPr>
        </p:nvSpPr>
        <p:spPr>
          <a:xfrm>
            <a:off x="838200" y="1676401"/>
            <a:ext cx="6344920" cy="4845048"/>
          </a:xfrm>
        </p:spPr>
        <p:txBody>
          <a:bodyPr>
            <a:normAutofit lnSpcReduction="10000"/>
          </a:bodyPr>
          <a:lstStyle/>
          <a:p>
            <a:pPr algn="l">
              <a:lnSpc>
                <a:spcPct val="100000"/>
              </a:lnSpc>
            </a:pPr>
            <a:r>
              <a:rPr lang="en-GB" b="1" dirty="0"/>
              <a:t>NCCS</a:t>
            </a:r>
            <a:r>
              <a:rPr lang="en-GB" dirty="0"/>
              <a:t> – Network Code for cybersecurity aspects of cross-border electricity flows </a:t>
            </a:r>
          </a:p>
          <a:p>
            <a:pPr lvl="1">
              <a:lnSpc>
                <a:spcPct val="100000"/>
              </a:lnSpc>
            </a:pPr>
            <a:r>
              <a:rPr lang="en-GB" b="1" dirty="0"/>
              <a:t>Cross-border </a:t>
            </a:r>
            <a:r>
              <a:rPr lang="en-GB" dirty="0"/>
              <a:t>electricity flow </a:t>
            </a:r>
            <a:r>
              <a:rPr lang="en-GB" b="1" dirty="0"/>
              <a:t>governance</a:t>
            </a:r>
            <a:r>
              <a:rPr lang="en-GB" dirty="0"/>
              <a:t> for cybersecurity risk management, risk assessment, evaluation, and treatment.</a:t>
            </a:r>
          </a:p>
          <a:p>
            <a:pPr lvl="1">
              <a:lnSpc>
                <a:spcPct val="100000"/>
              </a:lnSpc>
            </a:pPr>
            <a:r>
              <a:rPr lang="en-GB" b="1" dirty="0"/>
              <a:t>Essential Information Flows</a:t>
            </a:r>
            <a:r>
              <a:rPr lang="en-GB" dirty="0"/>
              <a:t>, Incident and Crisis Management (Art. 37-42)</a:t>
            </a:r>
          </a:p>
          <a:p>
            <a:pPr lvl="2">
              <a:lnSpc>
                <a:spcPct val="100000"/>
              </a:lnSpc>
            </a:pPr>
            <a:r>
              <a:rPr lang="en-GB" dirty="0"/>
              <a:t>Describes </a:t>
            </a:r>
            <a:r>
              <a:rPr lang="en-GB" b="1" dirty="0"/>
              <a:t>the Role of Public Authorities concerning information sharing</a:t>
            </a:r>
            <a:r>
              <a:rPr lang="en-GB" dirty="0"/>
              <a:t> (Art. 38)</a:t>
            </a:r>
          </a:p>
          <a:p>
            <a:pPr lvl="2">
              <a:lnSpc>
                <a:spcPct val="100000"/>
              </a:lnSpc>
            </a:pPr>
            <a:r>
              <a:rPr lang="en-GB" b="1" dirty="0"/>
              <a:t>Early warning system </a:t>
            </a:r>
            <a:r>
              <a:rPr lang="en-GB" dirty="0"/>
              <a:t>for threat information gathering, processing, notification, </a:t>
            </a:r>
            <a:r>
              <a:rPr lang="en-GB" b="1" dirty="0"/>
              <a:t>providing right information to right people at right time </a:t>
            </a:r>
            <a:r>
              <a:rPr lang="en-GB" dirty="0"/>
              <a:t>(Art. 42)</a:t>
            </a:r>
          </a:p>
          <a:p>
            <a:pPr lvl="1">
              <a:lnSpc>
                <a:spcPct val="100000"/>
              </a:lnSpc>
            </a:pPr>
            <a:r>
              <a:rPr lang="en-GB" b="1" dirty="0"/>
              <a:t>Liaison with </a:t>
            </a:r>
            <a:r>
              <a:rPr lang="en-GB" b="1" dirty="0" err="1"/>
              <a:t>CyCLONe</a:t>
            </a:r>
            <a:r>
              <a:rPr lang="en-GB" b="1" dirty="0"/>
              <a:t>, Joint Cyber Unit and CSIRT Network</a:t>
            </a:r>
          </a:p>
        </p:txBody>
      </p:sp>
      <p:sp>
        <p:nvSpPr>
          <p:cNvPr id="4" name="Slide Number Placeholder 3">
            <a:extLst>
              <a:ext uri="{FF2B5EF4-FFF2-40B4-BE49-F238E27FC236}">
                <a16:creationId xmlns:a16="http://schemas.microsoft.com/office/drawing/2014/main" id="{40F798EC-974D-4CB1-AB77-EFE34ADA71AB}"/>
              </a:ext>
            </a:extLst>
          </p:cNvPr>
          <p:cNvSpPr>
            <a:spLocks noGrp="1"/>
          </p:cNvSpPr>
          <p:nvPr>
            <p:ph type="sldNum" sz="quarter" idx="12"/>
          </p:nvPr>
        </p:nvSpPr>
        <p:spPr/>
        <p:txBody>
          <a:bodyPr/>
          <a:lstStyle/>
          <a:p>
            <a:fld id="{57AC0E79-F531-4290-B37F-533038CC23F5}" type="slidenum">
              <a:rPr lang="en-US" smtClean="0"/>
              <a:pPr/>
              <a:t>10</a:t>
            </a:fld>
            <a:endParaRPr lang="en-US" dirty="0"/>
          </a:p>
        </p:txBody>
      </p:sp>
      <p:pic>
        <p:nvPicPr>
          <p:cNvPr id="5" name="Picture 4">
            <a:extLst>
              <a:ext uri="{FF2B5EF4-FFF2-40B4-BE49-F238E27FC236}">
                <a16:creationId xmlns:a16="http://schemas.microsoft.com/office/drawing/2014/main" id="{3B587D17-6E5F-4BC2-8662-E91A932CB57E}"/>
              </a:ext>
            </a:extLst>
          </p:cNvPr>
          <p:cNvPicPr>
            <a:picLocks noChangeAspect="1"/>
          </p:cNvPicPr>
          <p:nvPr/>
        </p:nvPicPr>
        <p:blipFill rotWithShape="1">
          <a:blip r:embed="rId2"/>
          <a:srcRect l="10982" t="33698" r="38839" b="14909"/>
          <a:stretch/>
        </p:blipFill>
        <p:spPr>
          <a:xfrm>
            <a:off x="7995920" y="4493051"/>
            <a:ext cx="3686877" cy="2006052"/>
          </a:xfrm>
          <a:prstGeom prst="rect">
            <a:avLst/>
          </a:prstGeom>
        </p:spPr>
      </p:pic>
      <p:pic>
        <p:nvPicPr>
          <p:cNvPr id="6" name="Picture 5">
            <a:extLst>
              <a:ext uri="{FF2B5EF4-FFF2-40B4-BE49-F238E27FC236}">
                <a16:creationId xmlns:a16="http://schemas.microsoft.com/office/drawing/2014/main" id="{A5C1CEFF-AFE4-46AD-83A0-7AE62939B3D1}"/>
              </a:ext>
            </a:extLst>
          </p:cNvPr>
          <p:cNvPicPr>
            <a:picLocks noChangeAspect="1"/>
          </p:cNvPicPr>
          <p:nvPr/>
        </p:nvPicPr>
        <p:blipFill rotWithShape="1">
          <a:blip r:embed="rId3"/>
          <a:srcRect l="9911" t="18739" r="29554" b="16521"/>
          <a:stretch/>
        </p:blipFill>
        <p:spPr>
          <a:xfrm>
            <a:off x="7233920" y="1583643"/>
            <a:ext cx="4917440" cy="2793782"/>
          </a:xfrm>
          <a:prstGeom prst="rect">
            <a:avLst/>
          </a:prstGeom>
        </p:spPr>
      </p:pic>
    </p:spTree>
    <p:extLst>
      <p:ext uri="{BB962C8B-B14F-4D97-AF65-F5344CB8AC3E}">
        <p14:creationId xmlns:p14="http://schemas.microsoft.com/office/powerpoint/2010/main" val="144629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Text Placeholder 2"/>
          <p:cNvSpPr>
            <a:spLocks noGrp="1"/>
          </p:cNvSpPr>
          <p:nvPr>
            <p:ph type="body" sz="quarter" idx="10"/>
          </p:nvPr>
        </p:nvSpPr>
        <p:spPr>
          <a:xfrm>
            <a:off x="518160" y="4000500"/>
            <a:ext cx="6360160" cy="947420"/>
          </a:xfrm>
        </p:spPr>
        <p:txBody>
          <a:bodyPr>
            <a:normAutofit fontScale="92500"/>
          </a:bodyPr>
          <a:lstStyle/>
          <a:p>
            <a:r>
              <a:rPr lang="en-US" dirty="0"/>
              <a:t>Dr. Sofia Tsekeridou</a:t>
            </a:r>
          </a:p>
          <a:p>
            <a:r>
              <a:rPr lang="en-US" sz="2200" dirty="0"/>
              <a:t>E-mail: </a:t>
            </a:r>
            <a:r>
              <a:rPr lang="en-US" sz="2200" dirty="0">
                <a:hlinkClick r:id="rId2"/>
              </a:rPr>
              <a:t>sofia.tsekeridou@netcompany-intrasoft.com</a:t>
            </a:r>
            <a:r>
              <a:rPr lang="en-US" sz="2200" dirty="0"/>
              <a:t> </a:t>
            </a:r>
          </a:p>
        </p:txBody>
      </p:sp>
      <p:pic>
        <p:nvPicPr>
          <p:cNvPr id="8" name="Google Shape;893;p45">
            <a:extLst>
              <a:ext uri="{FF2B5EF4-FFF2-40B4-BE49-F238E27FC236}">
                <a16:creationId xmlns:a16="http://schemas.microsoft.com/office/drawing/2014/main" id="{7E1231EB-E46E-430B-8344-AA022B562DDC}"/>
              </a:ext>
            </a:extLst>
          </p:cNvPr>
          <p:cNvPicPr preferRelativeResize="0"/>
          <p:nvPr/>
        </p:nvPicPr>
        <p:blipFill rotWithShape="1">
          <a:blip r:embed="rId3">
            <a:alphaModFix/>
          </a:blip>
          <a:srcRect/>
          <a:stretch/>
        </p:blipFill>
        <p:spPr>
          <a:xfrm>
            <a:off x="8887470" y="649649"/>
            <a:ext cx="2418070" cy="720000"/>
          </a:xfrm>
          <a:prstGeom prst="rect">
            <a:avLst/>
          </a:prstGeom>
          <a:noFill/>
          <a:ln>
            <a:noFill/>
          </a:ln>
        </p:spPr>
      </p:pic>
      <p:sp>
        <p:nvSpPr>
          <p:cNvPr id="6" name="Text Placeholder 5">
            <a:extLst>
              <a:ext uri="{FF2B5EF4-FFF2-40B4-BE49-F238E27FC236}">
                <a16:creationId xmlns:a16="http://schemas.microsoft.com/office/drawing/2014/main" id="{75EC0B3E-BC9F-43DB-93BD-7B83EE196589}"/>
              </a:ext>
            </a:extLst>
          </p:cNvPr>
          <p:cNvSpPr>
            <a:spLocks noGrp="1"/>
          </p:cNvSpPr>
          <p:nvPr>
            <p:ph type="body" sz="quarter" idx="12"/>
          </p:nvPr>
        </p:nvSpPr>
        <p:spPr>
          <a:xfrm>
            <a:off x="3304540" y="5847081"/>
            <a:ext cx="5219700" cy="514350"/>
          </a:xfrm>
        </p:spPr>
        <p:txBody>
          <a:bodyPr>
            <a:normAutofit/>
          </a:bodyPr>
          <a:lstStyle/>
          <a:p>
            <a:r>
              <a:rPr lang="en-GB" sz="2000" dirty="0">
                <a:solidFill>
                  <a:schemeClr val="accent6">
                    <a:lumMod val="60000"/>
                    <a:lumOff val="40000"/>
                  </a:schemeClr>
                </a:solidFill>
              </a:rPr>
              <a:t>IRIS Launch Event, 05/07/2022</a:t>
            </a:r>
          </a:p>
        </p:txBody>
      </p:sp>
      <p:pic>
        <p:nvPicPr>
          <p:cNvPr id="9" name="Picture 8" descr="A picture containing logo&#10;&#10;Description automatically generated">
            <a:extLst>
              <a:ext uri="{FF2B5EF4-FFF2-40B4-BE49-F238E27FC236}">
                <a16:creationId xmlns:a16="http://schemas.microsoft.com/office/drawing/2014/main" id="{E994A2EA-39A1-42D6-9D02-8FFBC1661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40" y="5145281"/>
            <a:ext cx="1958278" cy="792587"/>
          </a:xfrm>
          <a:prstGeom prst="rect">
            <a:avLst/>
          </a:prstGeom>
        </p:spPr>
      </p:pic>
    </p:spTree>
    <p:extLst>
      <p:ext uri="{BB962C8B-B14F-4D97-AF65-F5344CB8AC3E}">
        <p14:creationId xmlns:p14="http://schemas.microsoft.com/office/powerpoint/2010/main" val="399687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645920"/>
            <a:ext cx="11211562" cy="4993005"/>
          </a:xfrm>
        </p:spPr>
        <p:txBody>
          <a:bodyPr vertOverflow="overflow" horzOverflow="clip" vert="horz" wrap="square" lIns="91440" tIns="45720" rIns="91440" bIns="45720" numCol="1" spcCol="0" rtlCol="0" fromWordArt="0" anchor="t" anchorCtr="0" forceAA="0" compatLnSpc="0">
            <a:normAutofit fontScale="92500" lnSpcReduction="10000"/>
          </a:bodyPr>
          <a:lstStyle/>
          <a:p>
            <a:pPr marL="0" indent="0">
              <a:buFont typeface="Arial"/>
              <a:buNone/>
              <a:defRPr/>
            </a:pPr>
            <a:r>
              <a:rPr lang="en-US" dirty="0"/>
              <a:t>To extend the </a:t>
            </a:r>
            <a:r>
              <a:rPr lang="en-US" sz="2400" b="1" i="0" u="none" strike="noStrike" cap="none" spc="0" dirty="0" err="1">
                <a:solidFill>
                  <a:srgbClr val="707174"/>
                </a:solidFill>
                <a:latin typeface="Trebuchet MS"/>
                <a:ea typeface="Trebuchet MS"/>
                <a:cs typeface="Trebuchet MS"/>
              </a:rPr>
              <a:t>M</a:t>
            </a:r>
            <a:r>
              <a:rPr lang="en-US" sz="2400" b="1" i="0" u="none" strike="noStrike" cap="none" spc="0" dirty="0" err="1">
                <a:solidFill>
                  <a:srgbClr val="838487"/>
                </a:solidFill>
                <a:latin typeface="+mn-lt"/>
                <a:ea typeface="+mn-ea"/>
                <a:cs typeface="+mn-cs"/>
              </a:rPr>
              <a:t>eliCERTes</a:t>
            </a:r>
            <a:r>
              <a:rPr lang="en-US" sz="2400" b="1" i="0" u="none" strike="noStrike" cap="none" spc="0" dirty="0">
                <a:solidFill>
                  <a:srgbClr val="838487"/>
                </a:solidFill>
                <a:latin typeface="+mn-lt"/>
                <a:ea typeface="+mn-ea"/>
                <a:cs typeface="+mn-cs"/>
              </a:rPr>
              <a:t> II </a:t>
            </a:r>
            <a:r>
              <a:rPr lang="en-US" sz="2400" b="0" i="0" u="none" strike="noStrike" cap="none" spc="0" dirty="0">
                <a:solidFill>
                  <a:srgbClr val="838487"/>
                </a:solidFill>
                <a:latin typeface="+mn-lt"/>
                <a:ea typeface="+mn-ea"/>
                <a:cs typeface="+mn-cs"/>
              </a:rPr>
              <a:t>open source platform to enable:</a:t>
            </a:r>
            <a:endParaRPr dirty="0"/>
          </a:p>
          <a:p>
            <a:r>
              <a:rPr lang="en-GB" sz="2200" b="1" dirty="0"/>
              <a:t>Secure and efficient security / CTI information representation </a:t>
            </a:r>
            <a:r>
              <a:rPr lang="en-GB" sz="2200" dirty="0"/>
              <a:t>in </a:t>
            </a:r>
            <a:r>
              <a:rPr lang="en-GB" sz="2200" b="1" dirty="0"/>
              <a:t>standardized</a:t>
            </a:r>
            <a:r>
              <a:rPr lang="en-GB" sz="2200" dirty="0"/>
              <a:t> formats by capitalizing and extending ontologies such as </a:t>
            </a:r>
            <a:r>
              <a:rPr lang="en-GB" sz="2200" b="1" dirty="0"/>
              <a:t>STIX 2.1 </a:t>
            </a:r>
            <a:r>
              <a:rPr lang="en-GB" sz="2200" dirty="0"/>
              <a:t>(and mapping to MISP standards)</a:t>
            </a:r>
          </a:p>
          <a:p>
            <a:r>
              <a:rPr lang="en-GB" sz="2200" b="1" dirty="0"/>
              <a:t>Secure disclosable AI and IoT relevant CTI information sharing</a:t>
            </a:r>
          </a:p>
          <a:p>
            <a:pPr lvl="1"/>
            <a:r>
              <a:rPr lang="en-GB" sz="1900" dirty="0"/>
              <a:t>Promote wider awareness, better preparation, detection and response capabilities </a:t>
            </a:r>
            <a:r>
              <a:rPr lang="en-GB" sz="1900" b="1" dirty="0"/>
              <a:t>across all involved stakeholders </a:t>
            </a:r>
          </a:p>
          <a:p>
            <a:pPr lvl="1"/>
            <a:r>
              <a:rPr lang="en-GB" sz="1900" dirty="0"/>
              <a:t>Define sharing policies and communities of trust, customizable data and information sharing governance models</a:t>
            </a:r>
          </a:p>
          <a:p>
            <a:r>
              <a:rPr lang="en-GB" sz="2200" b="1" dirty="0"/>
              <a:t>Online communities' interaction in a trusted &amp; Secure manner</a:t>
            </a:r>
          </a:p>
          <a:p>
            <a:pPr lvl="1"/>
            <a:r>
              <a:rPr lang="en-GB" sz="1900" dirty="0"/>
              <a:t>Capitalizing on an </a:t>
            </a:r>
            <a:r>
              <a:rPr lang="en-GB" sz="1900" b="1" dirty="0"/>
              <a:t>extended base of stakeholders</a:t>
            </a:r>
            <a:r>
              <a:rPr lang="en-GB" sz="1900" dirty="0"/>
              <a:t>: not only CERT/CSIRT authorities across Europe but also Security Operators of Critical Infrastructures / Operators of Essential Services, even ISACs</a:t>
            </a:r>
          </a:p>
          <a:p>
            <a:pPr lvl="1"/>
            <a:r>
              <a:rPr lang="en-GB" sz="1900" dirty="0"/>
              <a:t>Securely communicate and collaborate with CERT/CSIRT authorities and CI operators / Security operators</a:t>
            </a:r>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2</a:t>
            </a:fld>
            <a:endParaRPr lang="en-US"/>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2800" dirty="0"/>
              <a:t>Vision and Objectives (1/2)</a:t>
            </a:r>
            <a:endParaRPr sz="2800" dirty="0"/>
          </a:p>
        </p:txBody>
      </p:sp>
    </p:spTree>
    <p:extLst>
      <p:ext uri="{BB962C8B-B14F-4D97-AF65-F5344CB8AC3E}">
        <p14:creationId xmlns:p14="http://schemas.microsoft.com/office/powerpoint/2010/main" val="210085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808480"/>
            <a:ext cx="11140442" cy="4712970"/>
          </a:xfrm>
        </p:spPr>
        <p:txBody>
          <a:bodyPr vertOverflow="overflow" horzOverflow="clip" vert="horz" wrap="square" lIns="91440" tIns="45720" rIns="91440" bIns="45720" numCol="1" spcCol="0" rtlCol="0" fromWordArt="0" anchor="t" anchorCtr="0" forceAA="0" compatLnSpc="0">
            <a:normAutofit fontScale="92500" lnSpcReduction="10000"/>
          </a:bodyPr>
          <a:lstStyle/>
          <a:p>
            <a:r>
              <a:rPr lang="en-GB" b="1" dirty="0"/>
              <a:t>Secure storage and </a:t>
            </a:r>
            <a:r>
              <a:rPr lang="en-GB" b="1" u="sng" dirty="0"/>
              <a:t>augmentation</a:t>
            </a:r>
            <a:r>
              <a:rPr lang="en-GB" b="1" dirty="0"/>
              <a:t> </a:t>
            </a:r>
            <a:r>
              <a:rPr lang="en-GB" dirty="0"/>
              <a:t>of the </a:t>
            </a:r>
            <a:r>
              <a:rPr lang="en-GB" b="1" dirty="0"/>
              <a:t>AI and IoT focused cybersecurity knowledge base </a:t>
            </a:r>
            <a:r>
              <a:rPr lang="en-GB" dirty="0"/>
              <a:t>at a </a:t>
            </a:r>
            <a:r>
              <a:rPr lang="en-GB" b="1" dirty="0"/>
              <a:t>European level</a:t>
            </a:r>
          </a:p>
          <a:p>
            <a:r>
              <a:rPr lang="en-GB" dirty="0"/>
              <a:t>Provision of </a:t>
            </a:r>
            <a:r>
              <a:rPr lang="en-GB" b="1" dirty="0"/>
              <a:t>advanced and unified dashboard for incident reporting, situational awareness, information sharing, online communities support</a:t>
            </a:r>
          </a:p>
          <a:p>
            <a:pPr lvl="1"/>
            <a:r>
              <a:rPr lang="en-GB" dirty="0"/>
              <a:t>Customized views and incident reporting/online communities’ capabilities per type of user/role</a:t>
            </a:r>
          </a:p>
          <a:p>
            <a:pPr lvl="1"/>
            <a:r>
              <a:rPr lang="en-GB" dirty="0"/>
              <a:t>Access control and access rights to shared data based on </a:t>
            </a:r>
          </a:p>
          <a:p>
            <a:pPr lvl="2"/>
            <a:r>
              <a:rPr lang="en-GB" sz="1600" dirty="0"/>
              <a:t>the type of user/operator</a:t>
            </a:r>
          </a:p>
          <a:p>
            <a:pPr lvl="2"/>
            <a:r>
              <a:rPr lang="en-GB" sz="1600" dirty="0"/>
              <a:t>the type of service/infrastructure they provide</a:t>
            </a:r>
          </a:p>
          <a:p>
            <a:pPr lvl="1"/>
            <a:r>
              <a:rPr lang="en-GB" sz="1800" dirty="0"/>
              <a:t>Advanced and fused interactive information visualization for better situational awareness and decision support</a:t>
            </a:r>
          </a:p>
          <a:p>
            <a:r>
              <a:rPr lang="en-GB" b="1" dirty="0"/>
              <a:t>Distributed architecture – ecosystem</a:t>
            </a:r>
          </a:p>
          <a:p>
            <a:pPr lvl="1"/>
            <a:r>
              <a:rPr lang="en-GB" dirty="0"/>
              <a:t>Instances deployed at stakeholders’ premises </a:t>
            </a:r>
          </a:p>
          <a:p>
            <a:pPr lvl="1"/>
            <a:r>
              <a:rPr lang="en-GB" dirty="0"/>
              <a:t>Offering PKI, OAUTH and SAML AAA services integrated within the </a:t>
            </a:r>
            <a:r>
              <a:rPr lang="en-US" dirty="0"/>
              <a:t>DPA module.</a:t>
            </a:r>
          </a:p>
          <a:p>
            <a:endParaRPr dirty="0"/>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3</a:t>
            </a:fld>
            <a:endParaRPr lang="en-US"/>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2800" dirty="0"/>
              <a:t>Vision and Objectives (2/2)</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oup 5">
            <a:extLst>
              <a:ext uri="{FF2B5EF4-FFF2-40B4-BE49-F238E27FC236}">
                <a16:creationId xmlns:a16="http://schemas.microsoft.com/office/drawing/2014/main" id="{20A2A8C9-BE80-49D4-8247-F7B2B7E04981}"/>
              </a:ext>
            </a:extLst>
          </p:cNvPr>
          <p:cNvGrpSpPr/>
          <p:nvPr/>
        </p:nvGrpSpPr>
        <p:grpSpPr>
          <a:xfrm>
            <a:off x="790266" y="1477241"/>
            <a:ext cx="10673128" cy="4899795"/>
            <a:chOff x="548332" y="0"/>
            <a:chExt cx="11839381" cy="5928753"/>
          </a:xfrm>
        </p:grpSpPr>
        <p:sp>
          <p:nvSpPr>
            <p:cNvPr id="8" name="Rectangle 6">
              <a:extLst>
                <a:ext uri="{FF2B5EF4-FFF2-40B4-BE49-F238E27FC236}">
                  <a16:creationId xmlns:a16="http://schemas.microsoft.com/office/drawing/2014/main" id="{CD53875A-790D-4F8C-B80B-F790592AB795}"/>
                </a:ext>
              </a:extLst>
            </p:cNvPr>
            <p:cNvSpPr/>
            <p:nvPr/>
          </p:nvSpPr>
          <p:spPr>
            <a:xfrm>
              <a:off x="1033469" y="0"/>
              <a:ext cx="11354244" cy="5928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grpSp>
          <p:nvGrpSpPr>
            <p:cNvPr id="9" name="Group 8">
              <a:extLst>
                <a:ext uri="{FF2B5EF4-FFF2-40B4-BE49-F238E27FC236}">
                  <a16:creationId xmlns:a16="http://schemas.microsoft.com/office/drawing/2014/main" id="{1E2609AD-4929-4090-9E43-3F4741B395F5}"/>
                </a:ext>
              </a:extLst>
            </p:cNvPr>
            <p:cNvGrpSpPr/>
            <p:nvPr/>
          </p:nvGrpSpPr>
          <p:grpSpPr>
            <a:xfrm>
              <a:off x="548332" y="120096"/>
              <a:ext cx="11740518" cy="5597687"/>
              <a:chOff x="-40605" y="695027"/>
              <a:chExt cx="11740518" cy="5597687"/>
            </a:xfrm>
          </p:grpSpPr>
          <p:sp>
            <p:nvSpPr>
              <p:cNvPr id="10" name="Rectangle 9">
                <a:extLst>
                  <a:ext uri="{FF2B5EF4-FFF2-40B4-BE49-F238E27FC236}">
                    <a16:creationId xmlns:a16="http://schemas.microsoft.com/office/drawing/2014/main" id="{BFFCF033-D777-4C6A-9C2D-74A9F253D607}"/>
                  </a:ext>
                </a:extLst>
              </p:cNvPr>
              <p:cNvSpPr/>
              <p:nvPr/>
            </p:nvSpPr>
            <p:spPr>
              <a:xfrm>
                <a:off x="716096" y="1024456"/>
                <a:ext cx="10959762" cy="5268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a:p>
            </p:txBody>
          </p:sp>
          <p:sp>
            <p:nvSpPr>
              <p:cNvPr id="12" name="Rounded Rectangle 11">
                <a:extLst>
                  <a:ext uri="{FF2B5EF4-FFF2-40B4-BE49-F238E27FC236}">
                    <a16:creationId xmlns:a16="http://schemas.microsoft.com/office/drawing/2014/main" id="{86243005-99C2-43B3-8746-6D250610F66A}"/>
                  </a:ext>
                </a:extLst>
              </p:cNvPr>
              <p:cNvSpPr/>
              <p:nvPr/>
            </p:nvSpPr>
            <p:spPr>
              <a:xfrm>
                <a:off x="898637" y="1754236"/>
                <a:ext cx="4135236" cy="121195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6" name="Rounded Rectangle 15">
                <a:extLst>
                  <a:ext uri="{FF2B5EF4-FFF2-40B4-BE49-F238E27FC236}">
                    <a16:creationId xmlns:a16="http://schemas.microsoft.com/office/drawing/2014/main" id="{9231580C-19EA-4B45-B3D7-AB6B2B0F51B2}"/>
                  </a:ext>
                </a:extLst>
              </p:cNvPr>
              <p:cNvSpPr/>
              <p:nvPr/>
            </p:nvSpPr>
            <p:spPr>
              <a:xfrm>
                <a:off x="1212299" y="1353612"/>
                <a:ext cx="3491480" cy="279327"/>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b="1" dirty="0">
                    <a:solidFill>
                      <a:schemeClr val="tx2">
                        <a:lumMod val="50000"/>
                      </a:schemeClr>
                    </a:solidFill>
                  </a:rPr>
                  <a:t>Collaborative Threat Intelligence (CTI)</a:t>
                </a:r>
                <a:endParaRPr lang="en-PT" sz="1200" b="1" dirty="0">
                  <a:solidFill>
                    <a:schemeClr val="tx2">
                      <a:lumMod val="50000"/>
                    </a:schemeClr>
                  </a:solidFill>
                </a:endParaRPr>
              </a:p>
            </p:txBody>
          </p:sp>
          <p:sp>
            <p:nvSpPr>
              <p:cNvPr id="17" name="Rounded Rectangle 16">
                <a:extLst>
                  <a:ext uri="{FF2B5EF4-FFF2-40B4-BE49-F238E27FC236}">
                    <a16:creationId xmlns:a16="http://schemas.microsoft.com/office/drawing/2014/main" id="{B449F42E-0ACA-44B9-86D4-B892CD6705DD}"/>
                  </a:ext>
                </a:extLst>
              </p:cNvPr>
              <p:cNvSpPr/>
              <p:nvPr/>
            </p:nvSpPr>
            <p:spPr>
              <a:xfrm>
                <a:off x="716096" y="695027"/>
                <a:ext cx="10983817" cy="47826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IRIS Enhanced </a:t>
                </a:r>
                <a:r>
                  <a:rPr lang="en-US" sz="1200" b="1" dirty="0" err="1"/>
                  <a:t>MeliCERTes</a:t>
                </a:r>
                <a:endParaRPr lang="en-PT" sz="1200" b="1" dirty="0"/>
              </a:p>
            </p:txBody>
          </p:sp>
          <p:grpSp>
            <p:nvGrpSpPr>
              <p:cNvPr id="25" name="Group 24">
                <a:extLst>
                  <a:ext uri="{FF2B5EF4-FFF2-40B4-BE49-F238E27FC236}">
                    <a16:creationId xmlns:a16="http://schemas.microsoft.com/office/drawing/2014/main" id="{161CEE99-4DE8-4EC6-B54C-1CF13DF16A58}"/>
                  </a:ext>
                </a:extLst>
              </p:cNvPr>
              <p:cNvGrpSpPr/>
              <p:nvPr/>
            </p:nvGrpSpPr>
            <p:grpSpPr>
              <a:xfrm>
                <a:off x="7834429" y="4358570"/>
                <a:ext cx="1431637" cy="130344"/>
                <a:chOff x="8056233" y="5170112"/>
                <a:chExt cx="3713296" cy="307343"/>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6E9CCCA-FBF9-4B88-A0D0-38F9F337AA8E}"/>
                        </a:ext>
                      </a:extLst>
                    </p:cNvPr>
                    <p:cNvSpPr/>
                    <p:nvPr/>
                  </p:nvSpPr>
                  <p:spPr>
                    <a:xfrm>
                      <a:off x="11196706" y="5170112"/>
                      <a:ext cx="572823" cy="3073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0">
                                <a:solidFill>
                                  <a:schemeClr val="tx1"/>
                                </a:solidFill>
                                <a:latin typeface="Cambria Math" panose="02040503050406030204" pitchFamily="18" charset="0"/>
                              </a:rPr>
                              <m:t>⋯</m:t>
                            </m:r>
                          </m:oMath>
                        </m:oMathPara>
                      </a14:m>
                      <a:endParaRPr lang="pt-PT" sz="100" dirty="0">
                        <a:solidFill>
                          <a:schemeClr val="tx1"/>
                        </a:solidFill>
                        <a:latin typeface="Cambria Math" panose="02040503050406030204" pitchFamily="18" charset="0"/>
                      </a:endParaRPr>
                    </a:p>
                  </p:txBody>
                </p:sp>
              </mc:Choice>
              <mc:Fallback xmlns="">
                <p:sp>
                  <p:nvSpPr>
                    <p:cNvPr id="44" name="Rectangle 43">
                      <a:extLst>
                        <a:ext uri="{FF2B5EF4-FFF2-40B4-BE49-F238E27FC236}">
                          <a16:creationId xmlns:a16="http://schemas.microsoft.com/office/drawing/2014/main" id="{A6E9CCCA-FBF9-4B88-A0D0-38F9F337AA8E}"/>
                        </a:ext>
                      </a:extLst>
                    </p:cNvPr>
                    <p:cNvSpPr>
                      <a:spLocks noRot="1" noChangeAspect="1" noMove="1" noResize="1" noEditPoints="1" noAdjustHandles="1" noChangeArrowheads="1" noChangeShapeType="1" noTextEdit="1"/>
                    </p:cNvSpPr>
                    <p:nvPr/>
                  </p:nvSpPr>
                  <p:spPr>
                    <a:xfrm>
                      <a:off x="11196706" y="5170112"/>
                      <a:ext cx="572823" cy="30734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1B794FA-7717-4130-84FF-04E700D28607}"/>
                        </a:ext>
                      </a:extLst>
                    </p:cNvPr>
                    <p:cNvSpPr/>
                    <p:nvPr/>
                  </p:nvSpPr>
                  <p:spPr>
                    <a:xfrm>
                      <a:off x="8056233" y="5170112"/>
                      <a:ext cx="572822" cy="3073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0">
                                <a:solidFill>
                                  <a:schemeClr val="tx1"/>
                                </a:solidFill>
                                <a:latin typeface="Cambria Math" panose="02040503050406030204" pitchFamily="18" charset="0"/>
                              </a:rPr>
                              <m:t>⋯</m:t>
                            </m:r>
                          </m:oMath>
                        </m:oMathPara>
                      </a14:m>
                      <a:endParaRPr lang="pt-PT" sz="100" dirty="0">
                        <a:solidFill>
                          <a:schemeClr val="tx1"/>
                        </a:solidFill>
                        <a:latin typeface="Cambria Math" panose="02040503050406030204" pitchFamily="18" charset="0"/>
                      </a:endParaRPr>
                    </a:p>
                  </p:txBody>
                </p:sp>
              </mc:Choice>
              <mc:Fallback xmlns="">
                <p:sp>
                  <p:nvSpPr>
                    <p:cNvPr id="45" name="Rectangle 44">
                      <a:extLst>
                        <a:ext uri="{FF2B5EF4-FFF2-40B4-BE49-F238E27FC236}">
                          <a16:creationId xmlns:a16="http://schemas.microsoft.com/office/drawing/2014/main" id="{F1B794FA-7717-4130-84FF-04E700D28607}"/>
                        </a:ext>
                      </a:extLst>
                    </p:cNvPr>
                    <p:cNvSpPr>
                      <a:spLocks noRot="1" noChangeAspect="1" noMove="1" noResize="1" noEditPoints="1" noAdjustHandles="1" noChangeArrowheads="1" noChangeShapeType="1" noTextEdit="1"/>
                    </p:cNvSpPr>
                    <p:nvPr/>
                  </p:nvSpPr>
                  <p:spPr>
                    <a:xfrm>
                      <a:off x="8056233" y="5170112"/>
                      <a:ext cx="572822" cy="307343"/>
                    </a:xfrm>
                    <a:prstGeom prst="rect">
                      <a:avLst/>
                    </a:prstGeom>
                    <a:blipFill>
                      <a:blip r:embed="rId2"/>
                      <a:stretch>
                        <a:fillRect/>
                      </a:stretch>
                    </a:blipFill>
                  </p:spPr>
                  <p:txBody>
                    <a:bodyPr/>
                    <a:lstStyle/>
                    <a:p>
                      <a:r>
                        <a:rPr lang="en-GB">
                          <a:noFill/>
                        </a:rPr>
                        <a:t> </a:t>
                      </a:r>
                    </a:p>
                  </p:txBody>
                </p:sp>
              </mc:Fallback>
            </mc:AlternateContent>
          </p:grpSp>
          <p:sp>
            <p:nvSpPr>
              <p:cNvPr id="33" name="Rounded Rectangle 32">
                <a:extLst>
                  <a:ext uri="{FF2B5EF4-FFF2-40B4-BE49-F238E27FC236}">
                    <a16:creationId xmlns:a16="http://schemas.microsoft.com/office/drawing/2014/main" id="{C285F0BF-11FB-4817-871B-7D5580736B09}"/>
                  </a:ext>
                </a:extLst>
              </p:cNvPr>
              <p:cNvSpPr/>
              <p:nvPr/>
            </p:nvSpPr>
            <p:spPr>
              <a:xfrm>
                <a:off x="-40605" y="5126078"/>
                <a:ext cx="2624451" cy="6878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AI services &amp; infrastructure</a:t>
                </a:r>
              </a:p>
              <a:p>
                <a:pPr algn="ctr"/>
                <a:r>
                  <a:rPr lang="en-US" sz="1200" dirty="0">
                    <a:solidFill>
                      <a:schemeClr val="tx1"/>
                    </a:solidFill>
                  </a:rPr>
                  <a:t>Operators</a:t>
                </a:r>
                <a:endParaRPr lang="pt-PT" sz="1200" dirty="0">
                  <a:solidFill>
                    <a:schemeClr val="tx1"/>
                  </a:solidFill>
                </a:endParaRPr>
              </a:p>
            </p:txBody>
          </p:sp>
          <p:cxnSp>
            <p:nvCxnSpPr>
              <p:cNvPr id="34" name="Straight Arrow Connector 33">
                <a:extLst>
                  <a:ext uri="{FF2B5EF4-FFF2-40B4-BE49-F238E27FC236}">
                    <a16:creationId xmlns:a16="http://schemas.microsoft.com/office/drawing/2014/main" id="{E4A818BA-B006-470B-AE63-99B46F11EE55}"/>
                  </a:ext>
                </a:extLst>
              </p:cNvPr>
              <p:cNvCxnSpPr>
                <a:cxnSpLocks/>
              </p:cNvCxnSpPr>
              <p:nvPr/>
            </p:nvCxnSpPr>
            <p:spPr>
              <a:xfrm>
                <a:off x="2185688" y="2966186"/>
                <a:ext cx="0" cy="418459"/>
              </a:xfrm>
              <a:prstGeom prst="straightConnector1">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185843DA-DFBE-44C0-A5E1-6A2C2827C9E3}"/>
                  </a:ext>
                </a:extLst>
              </p:cNvPr>
              <p:cNvSpPr/>
              <p:nvPr/>
            </p:nvSpPr>
            <p:spPr>
              <a:xfrm>
                <a:off x="1349855" y="3041066"/>
                <a:ext cx="835833" cy="279327"/>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b="1" dirty="0">
                    <a:solidFill>
                      <a:srgbClr val="A6A6A6"/>
                    </a:solidFill>
                  </a:rPr>
                  <a:t>CTI Data</a:t>
                </a:r>
                <a:endParaRPr lang="en-PT" sz="1100" b="1" dirty="0">
                  <a:solidFill>
                    <a:srgbClr val="A6A6A6"/>
                  </a:solidFill>
                </a:endParaRPr>
              </a:p>
            </p:txBody>
          </p:sp>
          <p:sp>
            <p:nvSpPr>
              <p:cNvPr id="26" name="Rounded Rectangle 25">
                <a:extLst>
                  <a:ext uri="{FF2B5EF4-FFF2-40B4-BE49-F238E27FC236}">
                    <a16:creationId xmlns:a16="http://schemas.microsoft.com/office/drawing/2014/main" id="{91B63D47-BFC3-4F56-811C-5102D717DD94}"/>
                  </a:ext>
                </a:extLst>
              </p:cNvPr>
              <p:cNvSpPr/>
              <p:nvPr/>
            </p:nvSpPr>
            <p:spPr>
              <a:xfrm>
                <a:off x="7763025" y="1322159"/>
                <a:ext cx="2885522" cy="307260"/>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b="1" dirty="0">
                    <a:solidFill>
                      <a:schemeClr val="tx2">
                        <a:lumMod val="50000"/>
                      </a:schemeClr>
                    </a:solidFill>
                  </a:rPr>
                  <a:t>Data Protection and Accountability (DPA)</a:t>
                </a:r>
                <a:endParaRPr lang="en-PT" sz="1200" b="1" dirty="0">
                  <a:solidFill>
                    <a:schemeClr val="tx2">
                      <a:lumMod val="50000"/>
                    </a:schemeClr>
                  </a:solidFill>
                </a:endParaRPr>
              </a:p>
            </p:txBody>
          </p:sp>
        </p:grpSp>
      </p:grpSp>
      <p:sp>
        <p:nvSpPr>
          <p:cNvPr id="71" name="Rounded Rectangle 11">
            <a:extLst>
              <a:ext uri="{FF2B5EF4-FFF2-40B4-BE49-F238E27FC236}">
                <a16:creationId xmlns:a16="http://schemas.microsoft.com/office/drawing/2014/main" id="{74ADAB4B-8B17-4EF8-84F6-3503AB34B001}"/>
              </a:ext>
            </a:extLst>
          </p:cNvPr>
          <p:cNvSpPr/>
          <p:nvPr/>
        </p:nvSpPr>
        <p:spPr bwMode="auto">
          <a:xfrm>
            <a:off x="7162929" y="2421776"/>
            <a:ext cx="3727890" cy="100161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5" name="Slide Number Placeholder 2"/>
          <p:cNvSpPr>
            <a:spLocks noGrp="1"/>
          </p:cNvSpPr>
          <p:nvPr>
            <p:ph type="sldNum" sz="quarter" idx="12"/>
          </p:nvPr>
        </p:nvSpPr>
        <p:spPr bwMode="auto">
          <a:xfrm>
            <a:off x="11049001" y="6202680"/>
            <a:ext cx="457199" cy="365125"/>
          </a:xfrm>
        </p:spPr>
        <p:txBody>
          <a:bodyPr/>
          <a:lstStyle/>
          <a:p>
            <a:pPr>
              <a:defRPr/>
            </a:pPr>
            <a:fld id="{57AC0E79-F531-4290-B37F-533038CC23F5}" type="slidenum">
              <a:rPr lang="en-US" sz="1050"/>
              <a:t>4</a:t>
            </a:fld>
            <a:endParaRPr lang="en-US" sz="1050"/>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2400" dirty="0"/>
              <a:t>Conceptual Architecture – single instance</a:t>
            </a:r>
            <a:endParaRPr sz="2400" dirty="0"/>
          </a:p>
        </p:txBody>
      </p:sp>
      <p:sp>
        <p:nvSpPr>
          <p:cNvPr id="72" name="Rounded Rectangle 11">
            <a:extLst>
              <a:ext uri="{FF2B5EF4-FFF2-40B4-BE49-F238E27FC236}">
                <a16:creationId xmlns:a16="http://schemas.microsoft.com/office/drawing/2014/main" id="{4FF2B7AA-3BD9-48D0-B701-0820B2C4A1E4}"/>
              </a:ext>
            </a:extLst>
          </p:cNvPr>
          <p:cNvSpPr/>
          <p:nvPr/>
        </p:nvSpPr>
        <p:spPr bwMode="auto">
          <a:xfrm>
            <a:off x="1759502" y="3832685"/>
            <a:ext cx="9162220" cy="136358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3" name="Πάπυρος: Κατακόρυφος 2">
            <a:extLst>
              <a:ext uri="{FF2B5EF4-FFF2-40B4-BE49-F238E27FC236}">
                <a16:creationId xmlns:a16="http://schemas.microsoft.com/office/drawing/2014/main" id="{87AD77A5-84B3-450C-A063-D67B594AE2E2}"/>
              </a:ext>
            </a:extLst>
          </p:cNvPr>
          <p:cNvSpPr/>
          <p:nvPr/>
        </p:nvSpPr>
        <p:spPr>
          <a:xfrm>
            <a:off x="2639616" y="3861203"/>
            <a:ext cx="315279" cy="340034"/>
          </a:xfrm>
          <a:prstGeom prst="vertic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4" name="TextBox 73">
            <a:extLst>
              <a:ext uri="{FF2B5EF4-FFF2-40B4-BE49-F238E27FC236}">
                <a16:creationId xmlns:a16="http://schemas.microsoft.com/office/drawing/2014/main" id="{28B5348D-C164-4F73-89F8-963AAD1CB494}"/>
              </a:ext>
            </a:extLst>
          </p:cNvPr>
          <p:cNvSpPr txBox="1"/>
          <p:nvPr/>
        </p:nvSpPr>
        <p:spPr>
          <a:xfrm>
            <a:off x="1383970" y="3948835"/>
            <a:ext cx="2217688" cy="430887"/>
          </a:xfrm>
          <a:prstGeom prst="rect">
            <a:avLst/>
          </a:prstGeom>
          <a:noFill/>
        </p:spPr>
        <p:txBody>
          <a:bodyPr wrap="square" rtlCol="0">
            <a:spAutoFit/>
          </a:bodyPr>
          <a:lstStyle/>
          <a:p>
            <a:r>
              <a:rPr lang="en-US" sz="1100" dirty="0"/>
              <a:t>Standardized CTI representation</a:t>
            </a:r>
            <a:endParaRPr lang="en-GB" sz="1100" dirty="0"/>
          </a:p>
        </p:txBody>
      </p:sp>
      <p:sp>
        <p:nvSpPr>
          <p:cNvPr id="77" name="Ορθογώνιο: Στρογγύλεμα γωνιών 76">
            <a:extLst>
              <a:ext uri="{FF2B5EF4-FFF2-40B4-BE49-F238E27FC236}">
                <a16:creationId xmlns:a16="http://schemas.microsoft.com/office/drawing/2014/main" id="{03686184-FB3D-42D8-B136-8920C44B3829}"/>
              </a:ext>
            </a:extLst>
          </p:cNvPr>
          <p:cNvSpPr/>
          <p:nvPr/>
        </p:nvSpPr>
        <p:spPr>
          <a:xfrm>
            <a:off x="1883227" y="4431929"/>
            <a:ext cx="3314126" cy="411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Unified EME Dashboard</a:t>
            </a:r>
            <a:endParaRPr lang="en-GB" sz="1400" dirty="0"/>
          </a:p>
        </p:txBody>
      </p:sp>
      <p:sp>
        <p:nvSpPr>
          <p:cNvPr id="81" name="Freeform 57">
            <a:extLst>
              <a:ext uri="{FF2B5EF4-FFF2-40B4-BE49-F238E27FC236}">
                <a16:creationId xmlns:a16="http://schemas.microsoft.com/office/drawing/2014/main" id="{31D91285-0E5B-4AA8-B032-E6406BBC9E1D}"/>
              </a:ext>
            </a:extLst>
          </p:cNvPr>
          <p:cNvSpPr/>
          <p:nvPr/>
        </p:nvSpPr>
        <p:spPr bwMode="auto">
          <a:xfrm>
            <a:off x="7661503" y="4029996"/>
            <a:ext cx="487027" cy="382102"/>
          </a:xfrm>
          <a:custGeom>
            <a:avLst/>
            <a:gdLst>
              <a:gd name="connsiteX0" fmla="*/ 0 w 1185334"/>
              <a:gd name="connsiteY0" fmla="*/ 0 h 776821"/>
              <a:gd name="connsiteX1" fmla="*/ 1185333 w 1185334"/>
              <a:gd name="connsiteY1" fmla="*/ 0 h 776821"/>
              <a:gd name="connsiteX2" fmla="*/ 1185333 w 1185334"/>
              <a:gd name="connsiteY2" fmla="*/ 539750 h 776821"/>
              <a:gd name="connsiteX3" fmla="*/ 1185334 w 1185334"/>
              <a:gd name="connsiteY3" fmla="*/ 539754 h 776821"/>
              <a:gd name="connsiteX4" fmla="*/ 1185333 w 1185334"/>
              <a:gd name="connsiteY4" fmla="*/ 539758 h 776821"/>
              <a:gd name="connsiteX5" fmla="*/ 1185333 w 1185334"/>
              <a:gd name="connsiteY5" fmla="*/ 541866 h 776821"/>
              <a:gd name="connsiteX6" fmla="*/ 1184802 w 1185334"/>
              <a:gd name="connsiteY6" fmla="*/ 541866 h 776821"/>
              <a:gd name="connsiteX7" fmla="*/ 1173293 w 1185334"/>
              <a:gd name="connsiteY7" fmla="*/ 587531 h 776821"/>
              <a:gd name="connsiteX8" fmla="*/ 592667 w 1185334"/>
              <a:gd name="connsiteY8" fmla="*/ 776821 h 776821"/>
              <a:gd name="connsiteX9" fmla="*/ 12041 w 1185334"/>
              <a:gd name="connsiteY9" fmla="*/ 587531 h 776821"/>
              <a:gd name="connsiteX10" fmla="*/ 533 w 1185334"/>
              <a:gd name="connsiteY10" fmla="*/ 541866 h 776821"/>
              <a:gd name="connsiteX11" fmla="*/ 0 w 1185334"/>
              <a:gd name="connsiteY11" fmla="*/ 541866 h 776821"/>
              <a:gd name="connsiteX12" fmla="*/ 0 w 1185334"/>
              <a:gd name="connsiteY12" fmla="*/ 539754 h 7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5334" h="776821">
                <a:moveTo>
                  <a:pt x="0" y="0"/>
                </a:moveTo>
                <a:lnTo>
                  <a:pt x="1185333" y="0"/>
                </a:lnTo>
                <a:lnTo>
                  <a:pt x="1185333" y="539750"/>
                </a:lnTo>
                <a:lnTo>
                  <a:pt x="1185334" y="539754"/>
                </a:lnTo>
                <a:lnTo>
                  <a:pt x="1185333" y="539758"/>
                </a:lnTo>
                <a:lnTo>
                  <a:pt x="1185333" y="541866"/>
                </a:lnTo>
                <a:lnTo>
                  <a:pt x="1184802" y="541866"/>
                </a:lnTo>
                <a:lnTo>
                  <a:pt x="1173293" y="587531"/>
                </a:lnTo>
                <a:cubicBezTo>
                  <a:pt x="1118029" y="695558"/>
                  <a:pt x="879073" y="776821"/>
                  <a:pt x="592667" y="776821"/>
                </a:cubicBezTo>
                <a:cubicBezTo>
                  <a:pt x="306261" y="776821"/>
                  <a:pt x="67305" y="695558"/>
                  <a:pt x="12041" y="587531"/>
                </a:cubicBezTo>
                <a:lnTo>
                  <a:pt x="533" y="541866"/>
                </a:lnTo>
                <a:lnTo>
                  <a:pt x="0" y="541866"/>
                </a:lnTo>
                <a:lnTo>
                  <a:pt x="0" y="539754"/>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82" name="Oval 58">
            <a:extLst>
              <a:ext uri="{FF2B5EF4-FFF2-40B4-BE49-F238E27FC236}">
                <a16:creationId xmlns:a16="http://schemas.microsoft.com/office/drawing/2014/main" id="{DECBCECE-57BB-4EC3-8918-CCC67FDAA971}"/>
              </a:ext>
            </a:extLst>
          </p:cNvPr>
          <p:cNvSpPr/>
          <p:nvPr/>
        </p:nvSpPr>
        <p:spPr bwMode="auto">
          <a:xfrm>
            <a:off x="7661502" y="3828585"/>
            <a:ext cx="487028" cy="3238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83" name="TextBox 82">
            <a:extLst>
              <a:ext uri="{FF2B5EF4-FFF2-40B4-BE49-F238E27FC236}">
                <a16:creationId xmlns:a16="http://schemas.microsoft.com/office/drawing/2014/main" id="{131A82B8-0031-4CE0-9B72-06F36078ED7E}"/>
              </a:ext>
            </a:extLst>
          </p:cNvPr>
          <p:cNvSpPr txBox="1"/>
          <p:nvPr/>
        </p:nvSpPr>
        <p:spPr bwMode="auto">
          <a:xfrm>
            <a:off x="8148530" y="4012778"/>
            <a:ext cx="2318969" cy="430887"/>
          </a:xfrm>
          <a:prstGeom prst="rect">
            <a:avLst/>
          </a:prstGeom>
          <a:noFill/>
        </p:spPr>
        <p:txBody>
          <a:bodyPr wrap="square" rtlCol="0">
            <a:spAutoFit/>
          </a:bodyPr>
          <a:lstStyle/>
          <a:p>
            <a:r>
              <a:rPr lang="en-US" sz="1100" dirty="0"/>
              <a:t>Pan-European AI/IoT CTI and Stakeholders Knowledge base</a:t>
            </a:r>
            <a:endParaRPr lang="en-GB" sz="1100" dirty="0"/>
          </a:p>
        </p:txBody>
      </p:sp>
      <p:sp>
        <p:nvSpPr>
          <p:cNvPr id="89" name="Rounded Rectangle 32">
            <a:extLst>
              <a:ext uri="{FF2B5EF4-FFF2-40B4-BE49-F238E27FC236}">
                <a16:creationId xmlns:a16="http://schemas.microsoft.com/office/drawing/2014/main" id="{561B7E91-36A0-44F5-97ED-2C336FD2D638}"/>
              </a:ext>
            </a:extLst>
          </p:cNvPr>
          <p:cNvSpPr/>
          <p:nvPr/>
        </p:nvSpPr>
        <p:spPr bwMode="auto">
          <a:xfrm>
            <a:off x="3626151" y="5220543"/>
            <a:ext cx="2237057" cy="5688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CERT / CSIRT</a:t>
            </a:r>
            <a:endParaRPr lang="pt-PT" sz="1200" dirty="0">
              <a:solidFill>
                <a:schemeClr val="tx1"/>
              </a:solidFill>
            </a:endParaRPr>
          </a:p>
        </p:txBody>
      </p:sp>
      <p:sp>
        <p:nvSpPr>
          <p:cNvPr id="90" name="Rounded Rectangle 32">
            <a:extLst>
              <a:ext uri="{FF2B5EF4-FFF2-40B4-BE49-F238E27FC236}">
                <a16:creationId xmlns:a16="http://schemas.microsoft.com/office/drawing/2014/main" id="{F127A8A2-7DEA-4391-9312-7473CE20D876}"/>
              </a:ext>
            </a:extLst>
          </p:cNvPr>
          <p:cNvSpPr/>
          <p:nvPr/>
        </p:nvSpPr>
        <p:spPr bwMode="auto">
          <a:xfrm>
            <a:off x="3778551" y="5372943"/>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CERT / CSIRT</a:t>
            </a:r>
            <a:endParaRPr lang="pt-PT" sz="1200" dirty="0">
              <a:solidFill>
                <a:schemeClr val="tx1"/>
              </a:solidFill>
            </a:endParaRPr>
          </a:p>
        </p:txBody>
      </p:sp>
      <p:sp>
        <p:nvSpPr>
          <p:cNvPr id="91" name="Rounded Rectangle 32">
            <a:extLst>
              <a:ext uri="{FF2B5EF4-FFF2-40B4-BE49-F238E27FC236}">
                <a16:creationId xmlns:a16="http://schemas.microsoft.com/office/drawing/2014/main" id="{AF6E51BD-FD7B-4D4F-BE6C-2EC2EFA12AD3}"/>
              </a:ext>
            </a:extLst>
          </p:cNvPr>
          <p:cNvSpPr/>
          <p:nvPr/>
        </p:nvSpPr>
        <p:spPr bwMode="auto">
          <a:xfrm>
            <a:off x="3930951" y="5525343"/>
            <a:ext cx="2237057"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CERT / CSIRT</a:t>
            </a:r>
            <a:endParaRPr lang="pt-PT" sz="1200" dirty="0">
              <a:solidFill>
                <a:schemeClr val="tx1"/>
              </a:solidFill>
            </a:endParaRPr>
          </a:p>
        </p:txBody>
      </p:sp>
      <p:sp>
        <p:nvSpPr>
          <p:cNvPr id="102" name="Βέλος: Αριστερό-δεξιό 101">
            <a:extLst>
              <a:ext uri="{FF2B5EF4-FFF2-40B4-BE49-F238E27FC236}">
                <a16:creationId xmlns:a16="http://schemas.microsoft.com/office/drawing/2014/main" id="{101557B8-D912-4BDA-911A-BFC358DE3F5A}"/>
              </a:ext>
            </a:extLst>
          </p:cNvPr>
          <p:cNvSpPr/>
          <p:nvPr/>
        </p:nvSpPr>
        <p:spPr>
          <a:xfrm>
            <a:off x="5490553" y="4398232"/>
            <a:ext cx="1512874" cy="411951"/>
          </a:xfrm>
          <a:prstGeom prst="lef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3" name="Rounded Rectangle 36">
            <a:extLst>
              <a:ext uri="{FF2B5EF4-FFF2-40B4-BE49-F238E27FC236}">
                <a16:creationId xmlns:a16="http://schemas.microsoft.com/office/drawing/2014/main" id="{F244943B-7C69-4855-8A06-EC5EBC9BB873}"/>
              </a:ext>
            </a:extLst>
          </p:cNvPr>
          <p:cNvSpPr/>
          <p:nvPr/>
        </p:nvSpPr>
        <p:spPr bwMode="auto">
          <a:xfrm>
            <a:off x="5647730" y="4472148"/>
            <a:ext cx="1213516" cy="230849"/>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b="1" dirty="0">
                <a:solidFill>
                  <a:schemeClr val="accent1"/>
                </a:solidFill>
              </a:rPr>
              <a:t>Query</a:t>
            </a:r>
            <a:endParaRPr lang="en-PT" sz="1100" b="1" dirty="0">
              <a:solidFill>
                <a:schemeClr val="accent1"/>
              </a:solidFill>
            </a:endParaRPr>
          </a:p>
        </p:txBody>
      </p:sp>
      <p:cxnSp>
        <p:nvCxnSpPr>
          <p:cNvPr id="111" name="Straight Arrow Connector 34">
            <a:extLst>
              <a:ext uri="{FF2B5EF4-FFF2-40B4-BE49-F238E27FC236}">
                <a16:creationId xmlns:a16="http://schemas.microsoft.com/office/drawing/2014/main" id="{B99D166C-85F9-42F5-8503-E2027EA98D45}"/>
              </a:ext>
            </a:extLst>
          </p:cNvPr>
          <p:cNvCxnSpPr>
            <a:cxnSpLocks/>
          </p:cNvCxnSpPr>
          <p:nvPr/>
        </p:nvCxnSpPr>
        <p:spPr bwMode="auto">
          <a:xfrm>
            <a:off x="2954895" y="4031220"/>
            <a:ext cx="4653273" cy="1780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Rounded Rectangle 36">
            <a:extLst>
              <a:ext uri="{FF2B5EF4-FFF2-40B4-BE49-F238E27FC236}">
                <a16:creationId xmlns:a16="http://schemas.microsoft.com/office/drawing/2014/main" id="{6210637D-415C-4CE3-BAFA-B0660E97B943}"/>
              </a:ext>
            </a:extLst>
          </p:cNvPr>
          <p:cNvSpPr/>
          <p:nvPr/>
        </p:nvSpPr>
        <p:spPr bwMode="auto">
          <a:xfrm>
            <a:off x="4069903" y="3854193"/>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b="1" dirty="0">
                <a:solidFill>
                  <a:schemeClr val="accent1"/>
                </a:solidFill>
              </a:rPr>
              <a:t>Disclosable AI data</a:t>
            </a:r>
            <a:endParaRPr lang="en-PT" sz="1100" b="1" dirty="0">
              <a:solidFill>
                <a:schemeClr val="accent1"/>
              </a:solidFill>
            </a:endParaRPr>
          </a:p>
        </p:txBody>
      </p:sp>
      <p:sp>
        <p:nvSpPr>
          <p:cNvPr id="75" name="Rounded Rectangle 32">
            <a:extLst>
              <a:ext uri="{FF2B5EF4-FFF2-40B4-BE49-F238E27FC236}">
                <a16:creationId xmlns:a16="http://schemas.microsoft.com/office/drawing/2014/main" id="{53617680-0F40-4D9F-AFC8-0E915470AD39}"/>
              </a:ext>
            </a:extLst>
          </p:cNvPr>
          <p:cNvSpPr/>
          <p:nvPr/>
        </p:nvSpPr>
        <p:spPr bwMode="auto">
          <a:xfrm>
            <a:off x="838198" y="5380451"/>
            <a:ext cx="2416259" cy="5540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AI services &amp; infrastructure</a:t>
            </a:r>
          </a:p>
          <a:p>
            <a:pPr algn="ctr"/>
            <a:r>
              <a:rPr lang="en-US" sz="1200" dirty="0">
                <a:solidFill>
                  <a:schemeClr val="tx1"/>
                </a:solidFill>
              </a:rPr>
              <a:t>Operators</a:t>
            </a:r>
            <a:endParaRPr lang="pt-PT" sz="1200" dirty="0">
              <a:solidFill>
                <a:schemeClr val="tx1"/>
              </a:solidFill>
            </a:endParaRPr>
          </a:p>
        </p:txBody>
      </p:sp>
      <p:sp>
        <p:nvSpPr>
          <p:cNvPr id="76" name="Rounded Rectangle 32">
            <a:extLst>
              <a:ext uri="{FF2B5EF4-FFF2-40B4-BE49-F238E27FC236}">
                <a16:creationId xmlns:a16="http://schemas.microsoft.com/office/drawing/2014/main" id="{EF3DE1ED-6C7A-451D-BBC5-68211FEC6A4A}"/>
              </a:ext>
            </a:extLst>
          </p:cNvPr>
          <p:cNvSpPr/>
          <p:nvPr/>
        </p:nvSpPr>
        <p:spPr bwMode="auto">
          <a:xfrm>
            <a:off x="911424" y="5518120"/>
            <a:ext cx="2483028" cy="5688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AI services &amp; IoT infrastructure</a:t>
            </a:r>
          </a:p>
          <a:p>
            <a:pPr algn="ctr"/>
            <a:r>
              <a:rPr lang="en-US" sz="1200" dirty="0">
                <a:solidFill>
                  <a:schemeClr val="tx1"/>
                </a:solidFill>
              </a:rPr>
              <a:t>Operator</a:t>
            </a:r>
            <a:endParaRPr lang="pt-PT" sz="1200" dirty="0">
              <a:solidFill>
                <a:schemeClr val="tx1"/>
              </a:solidFill>
            </a:endParaRPr>
          </a:p>
        </p:txBody>
      </p:sp>
      <p:sp>
        <p:nvSpPr>
          <p:cNvPr id="120" name="Rounded Rectangle 13">
            <a:extLst>
              <a:ext uri="{FF2B5EF4-FFF2-40B4-BE49-F238E27FC236}">
                <a16:creationId xmlns:a16="http://schemas.microsoft.com/office/drawing/2014/main" id="{A4F110D5-A1CA-48EF-B917-B6A1A4A9FF70}"/>
              </a:ext>
            </a:extLst>
          </p:cNvPr>
          <p:cNvSpPr/>
          <p:nvPr/>
        </p:nvSpPr>
        <p:spPr>
          <a:xfrm>
            <a:off x="7155106" y="4495730"/>
            <a:ext cx="3520984" cy="1689144"/>
          </a:xfrm>
          <a:prstGeom prst="roundRect">
            <a:avLst/>
          </a:prstGeom>
          <a:solidFill>
            <a:schemeClr val="accent2">
              <a:lumMod val="40000"/>
              <a:lumOff val="60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18" name="Ορθογώνιο: Στρογγύλεμα γωνιών 117">
            <a:extLst>
              <a:ext uri="{FF2B5EF4-FFF2-40B4-BE49-F238E27FC236}">
                <a16:creationId xmlns:a16="http://schemas.microsoft.com/office/drawing/2014/main" id="{75EF0004-0B36-40E1-AC6C-A29C2A7104E9}"/>
              </a:ext>
            </a:extLst>
          </p:cNvPr>
          <p:cNvSpPr/>
          <p:nvPr/>
        </p:nvSpPr>
        <p:spPr bwMode="auto">
          <a:xfrm>
            <a:off x="7263024" y="4587573"/>
            <a:ext cx="3314126" cy="215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Data protection logs</a:t>
            </a:r>
            <a:endParaRPr lang="en-GB" sz="1200" dirty="0"/>
          </a:p>
        </p:txBody>
      </p:sp>
      <p:sp>
        <p:nvSpPr>
          <p:cNvPr id="124" name="Ορθογώνιο: Στρογγύλεμα γωνιών 123">
            <a:extLst>
              <a:ext uri="{FF2B5EF4-FFF2-40B4-BE49-F238E27FC236}">
                <a16:creationId xmlns:a16="http://schemas.microsoft.com/office/drawing/2014/main" id="{D77738EE-BCA0-43CC-B160-6E62D52AFC34}"/>
              </a:ext>
            </a:extLst>
          </p:cNvPr>
          <p:cNvSpPr/>
          <p:nvPr/>
        </p:nvSpPr>
        <p:spPr bwMode="auto">
          <a:xfrm>
            <a:off x="7263024" y="4838038"/>
            <a:ext cx="3314126" cy="215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Access control &amp; rights services (AAA, </a:t>
            </a:r>
            <a:r>
              <a:rPr lang="en-US" sz="1050" dirty="0"/>
              <a:t>OAUTH</a:t>
            </a:r>
            <a:r>
              <a:rPr lang="en-US" sz="1100" dirty="0"/>
              <a:t>)</a:t>
            </a:r>
            <a:endParaRPr lang="en-GB" sz="1100" dirty="0"/>
          </a:p>
        </p:txBody>
      </p:sp>
      <p:sp>
        <p:nvSpPr>
          <p:cNvPr id="125" name="Ορθογώνιο: Στρογγύλεμα γωνιών 124">
            <a:extLst>
              <a:ext uri="{FF2B5EF4-FFF2-40B4-BE49-F238E27FC236}">
                <a16:creationId xmlns:a16="http://schemas.microsoft.com/office/drawing/2014/main" id="{0E266BCC-F3C4-4147-B844-0EDE31405B73}"/>
              </a:ext>
            </a:extLst>
          </p:cNvPr>
          <p:cNvSpPr/>
          <p:nvPr/>
        </p:nvSpPr>
        <p:spPr bwMode="auto">
          <a:xfrm>
            <a:off x="7263024" y="5108196"/>
            <a:ext cx="3314126" cy="215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Sharing Policies</a:t>
            </a:r>
            <a:endParaRPr lang="en-GB" sz="1200" dirty="0"/>
          </a:p>
        </p:txBody>
      </p:sp>
      <p:sp>
        <p:nvSpPr>
          <p:cNvPr id="126" name="Ορθογώνιο: Στρογγύλεμα γωνιών 125">
            <a:extLst>
              <a:ext uri="{FF2B5EF4-FFF2-40B4-BE49-F238E27FC236}">
                <a16:creationId xmlns:a16="http://schemas.microsoft.com/office/drawing/2014/main" id="{8081CA2E-D469-4D0D-96CA-4DD1DEE1573A}"/>
              </a:ext>
            </a:extLst>
          </p:cNvPr>
          <p:cNvSpPr/>
          <p:nvPr/>
        </p:nvSpPr>
        <p:spPr bwMode="auto">
          <a:xfrm>
            <a:off x="7263024" y="5380451"/>
            <a:ext cx="3314126" cy="215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Communities of Trust via TC</a:t>
            </a:r>
            <a:endParaRPr lang="en-GB" sz="1200" dirty="0"/>
          </a:p>
        </p:txBody>
      </p:sp>
      <p:sp>
        <p:nvSpPr>
          <p:cNvPr id="127" name="Ορθογώνιο: Στρογγύλεμα γωνιών 126">
            <a:extLst>
              <a:ext uri="{FF2B5EF4-FFF2-40B4-BE49-F238E27FC236}">
                <a16:creationId xmlns:a16="http://schemas.microsoft.com/office/drawing/2014/main" id="{97ED4122-3BB1-48D3-8455-F3F79F3C7E8C}"/>
              </a:ext>
            </a:extLst>
          </p:cNvPr>
          <p:cNvSpPr/>
          <p:nvPr/>
        </p:nvSpPr>
        <p:spPr bwMode="auto">
          <a:xfrm>
            <a:off x="7263024" y="5657363"/>
            <a:ext cx="3314126" cy="215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Customized information provisioning</a:t>
            </a:r>
            <a:endParaRPr lang="en-GB" sz="1200" dirty="0"/>
          </a:p>
        </p:txBody>
      </p:sp>
      <p:cxnSp>
        <p:nvCxnSpPr>
          <p:cNvPr id="132" name="Γραμμή σύνδεσης: Γωνιώδης 131">
            <a:extLst>
              <a:ext uri="{FF2B5EF4-FFF2-40B4-BE49-F238E27FC236}">
                <a16:creationId xmlns:a16="http://schemas.microsoft.com/office/drawing/2014/main" id="{D8136BA3-C057-43ED-BAA3-CEEAB6ECF43A}"/>
              </a:ext>
            </a:extLst>
          </p:cNvPr>
          <p:cNvCxnSpPr>
            <a:stCxn id="71" idx="3"/>
            <a:endCxn id="118" idx="3"/>
          </p:cNvCxnSpPr>
          <p:nvPr/>
        </p:nvCxnSpPr>
        <p:spPr>
          <a:xfrm flipH="1">
            <a:off x="10577150" y="2922583"/>
            <a:ext cx="313669" cy="1772595"/>
          </a:xfrm>
          <a:prstGeom prst="bentConnector3">
            <a:avLst>
              <a:gd name="adj1" fmla="val -72879"/>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 name="Rounded Rectangle 36">
            <a:extLst>
              <a:ext uri="{FF2B5EF4-FFF2-40B4-BE49-F238E27FC236}">
                <a16:creationId xmlns:a16="http://schemas.microsoft.com/office/drawing/2014/main" id="{DA4D597B-57E1-4771-87D3-D1868CEC3E5E}"/>
              </a:ext>
            </a:extLst>
          </p:cNvPr>
          <p:cNvSpPr/>
          <p:nvPr/>
        </p:nvSpPr>
        <p:spPr bwMode="auto">
          <a:xfrm>
            <a:off x="9773593" y="3510360"/>
            <a:ext cx="2129246" cy="194833"/>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PT" sz="1100" b="1" dirty="0">
              <a:solidFill>
                <a:schemeClr val="accent1"/>
              </a:solidFill>
            </a:endParaRPr>
          </a:p>
        </p:txBody>
      </p:sp>
      <p:cxnSp>
        <p:nvCxnSpPr>
          <p:cNvPr id="136" name="Γραμμή σύνδεσης: Γωνιώδης 135">
            <a:extLst>
              <a:ext uri="{FF2B5EF4-FFF2-40B4-BE49-F238E27FC236}">
                <a16:creationId xmlns:a16="http://schemas.microsoft.com/office/drawing/2014/main" id="{9CBC4D63-AD6F-434B-AA36-413F033428FB}"/>
              </a:ext>
            </a:extLst>
          </p:cNvPr>
          <p:cNvCxnSpPr>
            <a:stCxn id="77" idx="2"/>
            <a:endCxn id="91" idx="1"/>
          </p:cNvCxnSpPr>
          <p:nvPr/>
        </p:nvCxnSpPr>
        <p:spPr>
          <a:xfrm rot="16200000" flipH="1">
            <a:off x="3252678" y="5131491"/>
            <a:ext cx="965884" cy="390661"/>
          </a:xfrm>
          <a:prstGeom prst="bentConnector2">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Γραμμή σύνδεσης: Γωνιώδης 136">
            <a:extLst>
              <a:ext uri="{FF2B5EF4-FFF2-40B4-BE49-F238E27FC236}">
                <a16:creationId xmlns:a16="http://schemas.microsoft.com/office/drawing/2014/main" id="{43EC350E-1DD6-4703-ACAB-D6A4C7A8590F}"/>
              </a:ext>
            </a:extLst>
          </p:cNvPr>
          <p:cNvCxnSpPr>
            <a:cxnSpLocks/>
            <a:stCxn id="77" idx="2"/>
            <a:endCxn id="76" idx="3"/>
          </p:cNvCxnSpPr>
          <p:nvPr/>
        </p:nvCxnSpPr>
        <p:spPr bwMode="auto">
          <a:xfrm rot="5400000">
            <a:off x="2988041" y="5250291"/>
            <a:ext cx="958661" cy="145838"/>
          </a:xfrm>
          <a:prstGeom prst="bentConnector2">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44" name="Ορθογώνιο: Στρογγύλεμα γωνιών 143">
            <a:extLst>
              <a:ext uri="{FF2B5EF4-FFF2-40B4-BE49-F238E27FC236}">
                <a16:creationId xmlns:a16="http://schemas.microsoft.com/office/drawing/2014/main" id="{82580E3B-140B-43EB-AFD1-D1AB46DBD4C9}"/>
              </a:ext>
            </a:extLst>
          </p:cNvPr>
          <p:cNvSpPr/>
          <p:nvPr/>
        </p:nvSpPr>
        <p:spPr bwMode="auto">
          <a:xfrm>
            <a:off x="7258535" y="5907340"/>
            <a:ext cx="3314126" cy="215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Secure &amp; Trusted communications</a:t>
            </a:r>
            <a:endParaRPr lang="en-GB" sz="1200" dirty="0"/>
          </a:p>
        </p:txBody>
      </p:sp>
      <p:sp>
        <p:nvSpPr>
          <p:cNvPr id="146" name="Διπλή αγκύλη 145">
            <a:extLst>
              <a:ext uri="{FF2B5EF4-FFF2-40B4-BE49-F238E27FC236}">
                <a16:creationId xmlns:a16="http://schemas.microsoft.com/office/drawing/2014/main" id="{6069B863-765C-4A35-A51B-B667FC406AF9}"/>
              </a:ext>
            </a:extLst>
          </p:cNvPr>
          <p:cNvSpPr/>
          <p:nvPr/>
        </p:nvSpPr>
        <p:spPr>
          <a:xfrm>
            <a:off x="2883716" y="3593296"/>
            <a:ext cx="2535657" cy="8740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100" dirty="0"/>
              <a:t>Threats, Events, Attacks, Vulnerabilities, Mitigation actions…</a:t>
            </a:r>
            <a:endParaRPr lang="en-GB" sz="1100" dirty="0"/>
          </a:p>
        </p:txBody>
      </p:sp>
      <p:sp>
        <p:nvSpPr>
          <p:cNvPr id="52" name="Rounded Rectangle 11">
            <a:extLst>
              <a:ext uri="{FF2B5EF4-FFF2-40B4-BE49-F238E27FC236}">
                <a16:creationId xmlns:a16="http://schemas.microsoft.com/office/drawing/2014/main" id="{E0771582-A1F5-4EB3-8D29-304AD5C6A7E6}"/>
              </a:ext>
            </a:extLst>
          </p:cNvPr>
          <p:cNvSpPr/>
          <p:nvPr/>
        </p:nvSpPr>
        <p:spPr bwMode="auto">
          <a:xfrm>
            <a:off x="3300165" y="4398232"/>
            <a:ext cx="1918591" cy="16049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0" dirty="0"/>
              <a:t>Role-based Access Control</a:t>
            </a:r>
          </a:p>
        </p:txBody>
      </p:sp>
    </p:spTree>
    <p:extLst>
      <p:ext uri="{BB962C8B-B14F-4D97-AF65-F5344CB8AC3E}">
        <p14:creationId xmlns:p14="http://schemas.microsoft.com/office/powerpoint/2010/main" val="135201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2400" dirty="0"/>
              <a:t>Conceptual Architecture – multiple instances - ecosystem</a:t>
            </a:r>
            <a:endParaRPr sz="2400" dirty="0"/>
          </a:p>
        </p:txBody>
      </p:sp>
      <p:pic>
        <p:nvPicPr>
          <p:cNvPr id="48" name="Picture 47">
            <a:extLst>
              <a:ext uri="{FF2B5EF4-FFF2-40B4-BE49-F238E27FC236}">
                <a16:creationId xmlns:a16="http://schemas.microsoft.com/office/drawing/2014/main" id="{7BA6CFC6-9AE3-4AFA-88B5-2C1283863AD4}"/>
              </a:ext>
            </a:extLst>
          </p:cNvPr>
          <p:cNvPicPr>
            <a:picLocks noChangeAspect="1"/>
          </p:cNvPicPr>
          <p:nvPr/>
        </p:nvPicPr>
        <p:blipFill>
          <a:blip r:embed="rId2"/>
          <a:stretch>
            <a:fillRect/>
          </a:stretch>
        </p:blipFill>
        <p:spPr>
          <a:xfrm>
            <a:off x="2128905" y="1544843"/>
            <a:ext cx="8230313" cy="4419983"/>
          </a:xfrm>
          <a:prstGeom prst="rect">
            <a:avLst/>
          </a:prstGeom>
        </p:spPr>
      </p:pic>
    </p:spTree>
    <p:extLst>
      <p:ext uri="{BB962C8B-B14F-4D97-AF65-F5344CB8AC3E}">
        <p14:creationId xmlns:p14="http://schemas.microsoft.com/office/powerpoint/2010/main" val="77513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605280"/>
            <a:ext cx="10896602" cy="4916170"/>
          </a:xfrm>
        </p:spPr>
        <p:txBody>
          <a:bodyPr vertOverflow="overflow" horzOverflow="clip" vert="horz" wrap="square" lIns="91440" tIns="45720" rIns="91440" bIns="45720" numCol="1" spcCol="0" rtlCol="0" fromWordArt="0" anchor="t" anchorCtr="0" forceAA="0" compatLnSpc="0">
            <a:normAutofit fontScale="92500" lnSpcReduction="10000"/>
          </a:bodyPr>
          <a:lstStyle/>
          <a:p>
            <a:pPr marL="0" indent="0">
              <a:buNone/>
            </a:pPr>
            <a:r>
              <a:rPr lang="en-US" b="1" dirty="0" err="1"/>
              <a:t>MeliCERTes</a:t>
            </a:r>
            <a:r>
              <a:rPr lang="en-US" b="1" dirty="0"/>
              <a:t> CSP I &amp; II – EU ISACS</a:t>
            </a:r>
          </a:p>
          <a:p>
            <a:pPr marL="285750" indent="-285750">
              <a:lnSpc>
                <a:spcPct val="100000"/>
              </a:lnSpc>
            </a:pPr>
            <a:r>
              <a:rPr lang="en-US" dirty="0" err="1"/>
              <a:t>MeliCERTes</a:t>
            </a:r>
            <a:r>
              <a:rPr lang="en-US" dirty="0"/>
              <a:t> CSP I tender project - </a:t>
            </a:r>
            <a:r>
              <a:rPr lang="en-GB" dirty="0"/>
              <a:t>SMART 2015/1089</a:t>
            </a:r>
            <a:r>
              <a:rPr lang="en-US" dirty="0"/>
              <a:t>:</a:t>
            </a:r>
          </a:p>
          <a:p>
            <a:pPr marL="742950" lvl="1" indent="-285750">
              <a:lnSpc>
                <a:spcPct val="100000"/>
              </a:lnSpc>
            </a:pPr>
            <a:r>
              <a:rPr lang="en-GB" dirty="0"/>
              <a:t>Tender coordinated by Capgemini and other sub-contractors, including INTRASOFT</a:t>
            </a:r>
            <a:endParaRPr lang="en-US" dirty="0"/>
          </a:p>
          <a:p>
            <a:pPr marL="742950" lvl="1" indent="-285750">
              <a:lnSpc>
                <a:spcPct val="100000"/>
              </a:lnSpc>
            </a:pPr>
            <a:r>
              <a:rPr lang="en-US" dirty="0"/>
              <a:t>Enabling trusted online communication, collaboration and information sharing among CERTs and CSIRTs</a:t>
            </a:r>
          </a:p>
          <a:p>
            <a:pPr marL="742950" lvl="1" indent="-285750">
              <a:lnSpc>
                <a:spcPct val="100000"/>
              </a:lnSpc>
            </a:pPr>
            <a:r>
              <a:rPr lang="en-US" dirty="0">
                <a:hlinkClick r:id="rId2"/>
              </a:rPr>
              <a:t>https://github.com/melicertes/csp</a:t>
            </a:r>
            <a:r>
              <a:rPr lang="en-US" dirty="0"/>
              <a:t> </a:t>
            </a:r>
            <a:r>
              <a:rPr lang="en-US" dirty="0">
                <a:sym typeface="Wingdings" panose="05000000000000000000" pitchFamily="2" charset="2"/>
              </a:rPr>
              <a:t> Open source, license applies, primarily CERTs/CSIRTs certified to use/install</a:t>
            </a:r>
            <a:endParaRPr lang="en-US" dirty="0"/>
          </a:p>
          <a:p>
            <a:pPr marL="742950" lvl="1" indent="-285750">
              <a:lnSpc>
                <a:spcPct val="100000"/>
              </a:lnSpc>
            </a:pPr>
            <a:endParaRPr lang="en-US" sz="1100" dirty="0"/>
          </a:p>
          <a:p>
            <a:pPr marL="742950" lvl="1" indent="-285750">
              <a:lnSpc>
                <a:spcPct val="100000"/>
              </a:lnSpc>
            </a:pPr>
            <a:r>
              <a:rPr lang="en-GB" dirty="0" err="1"/>
              <a:t>MeliCERTes</a:t>
            </a:r>
            <a:r>
              <a:rPr lang="en-GB" dirty="0"/>
              <a:t> facilitated building of a network for establishing confidence and trust among national CSIRTs and for promoting swift and effective operational cooperation. </a:t>
            </a:r>
          </a:p>
          <a:p>
            <a:pPr marL="742950" lvl="1" indent="-285750">
              <a:lnSpc>
                <a:spcPct val="100000"/>
              </a:lnSpc>
            </a:pPr>
            <a:r>
              <a:rPr lang="en-GB" dirty="0"/>
              <a:t>CSIRTs participate in </a:t>
            </a:r>
            <a:r>
              <a:rPr lang="en-GB" dirty="0" err="1"/>
              <a:t>MeliCERTes</a:t>
            </a:r>
            <a:r>
              <a:rPr lang="en-GB" dirty="0"/>
              <a:t> within verified Trust Circles for sharing and collaborating on computer security incidents. </a:t>
            </a:r>
          </a:p>
          <a:p>
            <a:pPr marL="742950" lvl="1" indent="-285750">
              <a:lnSpc>
                <a:spcPct val="100000"/>
              </a:lnSpc>
            </a:pPr>
            <a:r>
              <a:rPr lang="en-GB" dirty="0" err="1"/>
              <a:t>MeliCERTes</a:t>
            </a:r>
            <a:r>
              <a:rPr lang="en-GB" dirty="0"/>
              <a:t> CSP is an open source modular platform, supervised by ENISA, offering a complete security incident management solution. </a:t>
            </a:r>
            <a:endParaRPr lang="en-US" dirty="0"/>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6</a:t>
            </a:fld>
            <a:endParaRPr lang="en-US"/>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2800" dirty="0"/>
              <a:t>We are not re-inventing the wheel... </a:t>
            </a:r>
            <a:endParaRPr sz="2800" dirty="0"/>
          </a:p>
        </p:txBody>
      </p:sp>
    </p:spTree>
    <p:extLst>
      <p:ext uri="{BB962C8B-B14F-4D97-AF65-F5344CB8AC3E}">
        <p14:creationId xmlns:p14="http://schemas.microsoft.com/office/powerpoint/2010/main" val="49090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7"/>
          <p:cNvSpPr>
            <a:spLocks noGrp="1"/>
          </p:cNvSpPr>
          <p:nvPr>
            <p:ph idx="1"/>
          </p:nvPr>
        </p:nvSpPr>
        <p:spPr bwMode="auto">
          <a:xfrm>
            <a:off x="838198" y="1605280"/>
            <a:ext cx="5379722" cy="4916170"/>
          </a:xfrm>
        </p:spPr>
        <p:txBody>
          <a:bodyPr vertOverflow="overflow" horzOverflow="clip" vert="horz" wrap="square" lIns="91440" tIns="45720" rIns="91440" bIns="45720" numCol="1" spcCol="0" rtlCol="0" fromWordArt="0" anchor="t" anchorCtr="0" forceAA="0" compatLnSpc="0">
            <a:normAutofit fontScale="92500" lnSpcReduction="20000"/>
          </a:bodyPr>
          <a:lstStyle/>
          <a:p>
            <a:pPr marL="0" indent="0">
              <a:buNone/>
            </a:pPr>
            <a:r>
              <a:rPr lang="en-US" b="1" dirty="0" err="1"/>
              <a:t>MeliCERTes</a:t>
            </a:r>
            <a:r>
              <a:rPr lang="en-US" b="1" dirty="0"/>
              <a:t> CSP I &amp; II</a:t>
            </a:r>
          </a:p>
          <a:p>
            <a:pPr marL="285750" indent="-285750">
              <a:lnSpc>
                <a:spcPct val="100000"/>
              </a:lnSpc>
            </a:pPr>
            <a:r>
              <a:rPr lang="en-US" b="1" dirty="0" err="1"/>
              <a:t>MeliCERTes</a:t>
            </a:r>
            <a:r>
              <a:rPr lang="en-US" b="1" dirty="0"/>
              <a:t> CSP II </a:t>
            </a:r>
            <a:r>
              <a:rPr lang="en-US" dirty="0"/>
              <a:t>tender project - </a:t>
            </a:r>
            <a:r>
              <a:rPr lang="en-GB" dirty="0"/>
              <a:t>SMART 2018/1024</a:t>
            </a:r>
            <a:r>
              <a:rPr lang="en-US" dirty="0"/>
              <a:t>:</a:t>
            </a:r>
          </a:p>
          <a:p>
            <a:pPr marL="742950" lvl="1" indent="-285750">
              <a:lnSpc>
                <a:spcPct val="100000"/>
              </a:lnSpc>
            </a:pPr>
            <a:r>
              <a:rPr lang="en-GB" dirty="0" err="1"/>
              <a:t>MeliCERTes</a:t>
            </a:r>
            <a:r>
              <a:rPr lang="en-GB" dirty="0"/>
              <a:t> Facility</a:t>
            </a:r>
          </a:p>
          <a:p>
            <a:pPr marL="742950" lvl="1" indent="-285750">
              <a:lnSpc>
                <a:spcPct val="100000"/>
              </a:lnSpc>
            </a:pPr>
            <a:r>
              <a:rPr lang="en-GB" sz="2100" dirty="0"/>
              <a:t>NASK/CERT.pl) with CERT.at, CERT.EE, CIRCL, Deloitte.</a:t>
            </a:r>
          </a:p>
          <a:p>
            <a:pPr marL="742950" lvl="1" indent="-285750">
              <a:lnSpc>
                <a:spcPct val="100000"/>
              </a:lnSpc>
            </a:pPr>
            <a:r>
              <a:rPr lang="en-GB" sz="2100" dirty="0"/>
              <a:t>Further develop and maintain </a:t>
            </a:r>
            <a:r>
              <a:rPr lang="en-GB" sz="2100" dirty="0" err="1"/>
              <a:t>MeliCERTes</a:t>
            </a:r>
            <a:r>
              <a:rPr lang="en-GB" sz="2100" dirty="0"/>
              <a:t> platform offering sustainable services and collaboration tools to EU CSIRTs</a:t>
            </a:r>
          </a:p>
          <a:p>
            <a:pPr marL="742950" lvl="1" indent="-285750">
              <a:lnSpc>
                <a:spcPct val="100000"/>
              </a:lnSpc>
            </a:pPr>
            <a:r>
              <a:rPr lang="en-GB" sz="2100" dirty="0"/>
              <a:t>Updated technology stack</a:t>
            </a:r>
          </a:p>
          <a:p>
            <a:pPr marL="742950" lvl="1" indent="-285750">
              <a:lnSpc>
                <a:spcPct val="100000"/>
              </a:lnSpc>
            </a:pPr>
            <a:r>
              <a:rPr lang="en-GB" sz="2100" dirty="0"/>
              <a:t>In discussion to build synergies, including MISP (CIRCL) and to fully understand the licensing and use information</a:t>
            </a:r>
            <a:endParaRPr lang="en-US" sz="2100" dirty="0">
              <a:hlinkClick r:id="rId2">
                <a:extLst>
                  <a:ext uri="{A12FA001-AC4F-418D-AE19-62706E023703}">
                    <ahyp:hlinkClr xmlns:ahyp="http://schemas.microsoft.com/office/drawing/2018/hyperlinkcolor" val="tx"/>
                  </a:ext>
                </a:extLst>
              </a:hlinkClick>
            </a:endParaRPr>
          </a:p>
          <a:p>
            <a:pPr marL="457200" lvl="1" indent="0">
              <a:lnSpc>
                <a:spcPct val="100000"/>
              </a:lnSpc>
              <a:buNone/>
            </a:pPr>
            <a:endParaRPr lang="en-US" dirty="0"/>
          </a:p>
        </p:txBody>
      </p:sp>
      <p:sp>
        <p:nvSpPr>
          <p:cNvPr id="5" name="Slide Number Placeholder 2"/>
          <p:cNvSpPr>
            <a:spLocks noGrp="1"/>
          </p:cNvSpPr>
          <p:nvPr>
            <p:ph type="sldNum" sz="quarter" idx="12"/>
          </p:nvPr>
        </p:nvSpPr>
        <p:spPr bwMode="auto"/>
        <p:txBody>
          <a:bodyPr/>
          <a:lstStyle/>
          <a:p>
            <a:pPr>
              <a:defRPr/>
            </a:pPr>
            <a:fld id="{57AC0E79-F531-4290-B37F-533038CC23F5}" type="slidenum">
              <a:rPr lang="en-US"/>
              <a:t>7</a:t>
            </a:fld>
            <a:endParaRPr lang="en-US"/>
          </a:p>
        </p:txBody>
      </p:sp>
      <p:sp>
        <p:nvSpPr>
          <p:cNvPr id="6" name="Title 1"/>
          <p:cNvSpPr>
            <a:spLocks noGrp="1"/>
          </p:cNvSpPr>
          <p:nvPr>
            <p:ph type="title"/>
          </p:nvPr>
        </p:nvSpPr>
        <p:spPr bwMode="auto">
          <a:xfrm>
            <a:off x="838198" y="336550"/>
            <a:ext cx="8686800" cy="1035049"/>
          </a:xfrm>
        </p:spPr>
        <p:txBody>
          <a:bodyPr vertOverflow="overflow" horzOverflow="clip" vert="horz" wrap="square" lIns="91440" tIns="45720" rIns="91440" bIns="45720" numCol="1" spcCol="0" rtlCol="0" fromWordArt="0" anchor="ctr" anchorCtr="0" forceAA="0" compatLnSpc="0">
            <a:noAutofit/>
          </a:bodyPr>
          <a:lstStyle/>
          <a:p>
            <a:pPr>
              <a:defRPr/>
            </a:pPr>
            <a:r>
              <a:rPr lang="en-GB" sz="2800" dirty="0"/>
              <a:t>We are not re-inventing the wheel... </a:t>
            </a:r>
            <a:endParaRPr sz="2800" dirty="0"/>
          </a:p>
        </p:txBody>
      </p:sp>
      <p:pic>
        <p:nvPicPr>
          <p:cNvPr id="7" name="Picture 6">
            <a:extLst>
              <a:ext uri="{FF2B5EF4-FFF2-40B4-BE49-F238E27FC236}">
                <a16:creationId xmlns:a16="http://schemas.microsoft.com/office/drawing/2014/main" id="{1273D358-73D1-400C-B79D-E03448009A1A}"/>
              </a:ext>
            </a:extLst>
          </p:cNvPr>
          <p:cNvPicPr>
            <a:picLocks noChangeAspect="1"/>
          </p:cNvPicPr>
          <p:nvPr/>
        </p:nvPicPr>
        <p:blipFill rotWithShape="1">
          <a:blip r:embed="rId3"/>
          <a:srcRect t="26236"/>
          <a:stretch/>
        </p:blipFill>
        <p:spPr>
          <a:xfrm>
            <a:off x="6178451" y="1110002"/>
            <a:ext cx="6013549" cy="2659446"/>
          </a:xfrm>
          <a:prstGeom prst="rect">
            <a:avLst/>
          </a:prstGeom>
        </p:spPr>
      </p:pic>
      <p:pic>
        <p:nvPicPr>
          <p:cNvPr id="3" name="Picture 2">
            <a:extLst>
              <a:ext uri="{FF2B5EF4-FFF2-40B4-BE49-F238E27FC236}">
                <a16:creationId xmlns:a16="http://schemas.microsoft.com/office/drawing/2014/main" id="{B1FFDAE7-39C0-4239-854D-5A83D46B2EC5}"/>
              </a:ext>
            </a:extLst>
          </p:cNvPr>
          <p:cNvPicPr>
            <a:picLocks noChangeAspect="1"/>
          </p:cNvPicPr>
          <p:nvPr/>
        </p:nvPicPr>
        <p:blipFill rotWithShape="1">
          <a:blip r:embed="rId4"/>
          <a:srcRect l="3275" t="10527" r="9376"/>
          <a:stretch/>
        </p:blipFill>
        <p:spPr>
          <a:xfrm>
            <a:off x="6522720" y="3769448"/>
            <a:ext cx="5574687" cy="3033548"/>
          </a:xfrm>
          <a:prstGeom prst="rect">
            <a:avLst/>
          </a:prstGeom>
        </p:spPr>
      </p:pic>
    </p:spTree>
    <p:extLst>
      <p:ext uri="{BB962C8B-B14F-4D97-AF65-F5344CB8AC3E}">
        <p14:creationId xmlns:p14="http://schemas.microsoft.com/office/powerpoint/2010/main" val="23691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H2020 PHOENIX I2SP</a:t>
            </a:r>
          </a:p>
        </p:txBody>
      </p:sp>
      <p:sp>
        <p:nvSpPr>
          <p:cNvPr id="8" name="Content Placeholder 7"/>
          <p:cNvSpPr>
            <a:spLocks noGrp="1"/>
          </p:cNvSpPr>
          <p:nvPr>
            <p:ph idx="1"/>
          </p:nvPr>
        </p:nvSpPr>
        <p:spPr>
          <a:xfrm>
            <a:off x="838199" y="1654629"/>
            <a:ext cx="10972801" cy="5203371"/>
          </a:xfrm>
        </p:spPr>
        <p:txBody>
          <a:bodyPr>
            <a:normAutofit/>
          </a:bodyPr>
          <a:lstStyle/>
          <a:p>
            <a:pPr marL="285750" indent="-285750">
              <a:lnSpc>
                <a:spcPct val="100000"/>
              </a:lnSpc>
            </a:pPr>
            <a:r>
              <a:rPr lang="en-US" dirty="0"/>
              <a:t>H2020 PHOENIX project (</a:t>
            </a:r>
            <a:r>
              <a:rPr lang="en-US" dirty="0">
                <a:hlinkClick r:id="rId2"/>
              </a:rPr>
              <a:t>https://phoenix-h2020.eu/</a:t>
            </a:r>
            <a:r>
              <a:rPr lang="en-US" dirty="0"/>
              <a:t> )</a:t>
            </a:r>
          </a:p>
          <a:p>
            <a:pPr marL="285750" indent="-285750">
              <a:lnSpc>
                <a:spcPct val="100000"/>
              </a:lnSpc>
            </a:pPr>
            <a:r>
              <a:rPr lang="en-US" dirty="0"/>
              <a:t>Pan-European Incidents &amp; CTI Information Sharing and Reporting Platform led by </a:t>
            </a:r>
            <a:r>
              <a:rPr lang="en-US" dirty="0" err="1"/>
              <a:t>Netcompany</a:t>
            </a:r>
            <a:r>
              <a:rPr lang="en-US" dirty="0"/>
              <a:t> - Intrasoft</a:t>
            </a:r>
          </a:p>
          <a:p>
            <a:pPr marL="742950" lvl="1" indent="-285750">
              <a:lnSpc>
                <a:spcPct val="100000"/>
              </a:lnSpc>
            </a:pPr>
            <a:r>
              <a:rPr lang="en-US" dirty="0"/>
              <a:t>Involves diverse stakeholders (EPES Critical Infrastructures, ISACs, CERTs/CSIRTs, EU Agencies, etc.) with advanced access control, roles/rights management, sharing policies</a:t>
            </a:r>
          </a:p>
          <a:p>
            <a:pPr marL="742950" lvl="1" indent="-285750">
              <a:lnSpc>
                <a:spcPct val="100000"/>
              </a:lnSpc>
            </a:pPr>
            <a:r>
              <a:rPr lang="en-US" dirty="0"/>
              <a:t>Enables situational awareness and decision support for coordinated complex and cascading attacks and their effects, in national but also cross-border contexts</a:t>
            </a:r>
          </a:p>
          <a:p>
            <a:pPr marL="742950" lvl="1" indent="-285750">
              <a:lnSpc>
                <a:spcPct val="100000"/>
              </a:lnSpc>
            </a:pPr>
            <a:r>
              <a:rPr lang="en-US" dirty="0"/>
              <a:t>Recommends mitigation actions according</a:t>
            </a:r>
          </a:p>
          <a:p>
            <a:pPr marL="742950" lvl="1" indent="-285750">
              <a:lnSpc>
                <a:spcPct val="100000"/>
              </a:lnSpc>
            </a:pPr>
            <a:r>
              <a:rPr lang="en-US" dirty="0"/>
              <a:t>Integrates MISP, distributed ledger technologies, STIX 2.1 CTI data, SIEM, etc.</a:t>
            </a:r>
          </a:p>
          <a:p>
            <a:pPr marL="742950" lvl="1" indent="-285750">
              <a:lnSpc>
                <a:spcPct val="100000"/>
              </a:lnSpc>
            </a:pPr>
            <a:r>
              <a:rPr lang="en-US" dirty="0"/>
              <a:t>In compliance with relevant regulations and directives (e.g. NIS 2)</a:t>
            </a:r>
          </a:p>
          <a:p>
            <a:pPr marL="742950" lvl="1" indent="-285750">
              <a:lnSpc>
                <a:spcPct val="100000"/>
              </a:lnSpc>
            </a:pPr>
            <a:r>
              <a:rPr lang="en-US" dirty="0"/>
              <a:t>Inspired by </a:t>
            </a:r>
            <a:r>
              <a:rPr lang="en-US" dirty="0" err="1"/>
              <a:t>MeliCERTes</a:t>
            </a:r>
            <a:r>
              <a:rPr lang="en-US" dirty="0"/>
              <a:t> and its Trust Circles</a:t>
            </a:r>
          </a:p>
          <a:p>
            <a:pPr marL="742950" lvl="1" indent="-285750">
              <a:lnSpc>
                <a:spcPct val="100000"/>
              </a:lnSpc>
            </a:pPr>
            <a:endParaRPr lang="en-US" dirty="0"/>
          </a:p>
          <a:p>
            <a:pPr>
              <a:lnSpc>
                <a:spcPct val="100000"/>
              </a:lnSpc>
            </a:pPr>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AC0E79-F531-4290-B37F-533038CC23F5}" type="slidenum">
              <a:rPr kumimoji="0" lang="en-US" sz="1100" b="0" i="0" u="none" strike="noStrike" kern="1200" cap="none" spc="0" normalizeH="0" baseline="0" noProof="0" smtClean="0">
                <a:ln>
                  <a:noFill/>
                </a:ln>
                <a:solidFill>
                  <a:srgbClr val="838487"/>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838487"/>
              </a:solidFill>
              <a:effectLst/>
              <a:uLnTx/>
              <a:uFillTx/>
              <a:latin typeface="Open Sans"/>
              <a:ea typeface="+mn-ea"/>
              <a:cs typeface="+mn-cs"/>
            </a:endParaRPr>
          </a:p>
        </p:txBody>
      </p:sp>
    </p:spTree>
    <p:extLst>
      <p:ext uri="{BB962C8B-B14F-4D97-AF65-F5344CB8AC3E}">
        <p14:creationId xmlns:p14="http://schemas.microsoft.com/office/powerpoint/2010/main" val="366712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5174F-627E-44CF-948C-87B58A7A9474}"/>
              </a:ext>
            </a:extLst>
          </p:cNvPr>
          <p:cNvSpPr>
            <a:spLocks noGrp="1"/>
          </p:cNvSpPr>
          <p:nvPr>
            <p:ph type="title"/>
          </p:nvPr>
        </p:nvSpPr>
        <p:spPr/>
        <p:txBody>
          <a:bodyPr>
            <a:noAutofit/>
          </a:bodyPr>
          <a:lstStyle/>
          <a:p>
            <a:r>
              <a:rPr lang="en-US" sz="3200" dirty="0"/>
              <a:t>Compliance with EU Security / Cybersecurity Regulatory framework (1/2)</a:t>
            </a:r>
            <a:endParaRPr lang="en-GB" sz="3200" dirty="0"/>
          </a:p>
        </p:txBody>
      </p:sp>
      <p:sp>
        <p:nvSpPr>
          <p:cNvPr id="3" name="Content Placeholder 2">
            <a:extLst>
              <a:ext uri="{FF2B5EF4-FFF2-40B4-BE49-F238E27FC236}">
                <a16:creationId xmlns:a16="http://schemas.microsoft.com/office/drawing/2014/main" id="{5F8B4041-5221-41CF-BA9D-A428A80D637E}"/>
              </a:ext>
            </a:extLst>
          </p:cNvPr>
          <p:cNvSpPr>
            <a:spLocks noGrp="1"/>
          </p:cNvSpPr>
          <p:nvPr>
            <p:ph idx="1"/>
          </p:nvPr>
        </p:nvSpPr>
        <p:spPr/>
        <p:txBody>
          <a:bodyPr>
            <a:normAutofit/>
          </a:bodyPr>
          <a:lstStyle/>
          <a:p>
            <a:r>
              <a:rPr lang="en-GB" dirty="0"/>
              <a:t>EU Cybersecurity strategy</a:t>
            </a:r>
          </a:p>
          <a:p>
            <a:pPr lvl="1"/>
            <a:r>
              <a:rPr lang="en-GB" dirty="0"/>
              <a:t>Proposes building a European Cyber Shield via a network of Security Operations Centres across the EU</a:t>
            </a:r>
          </a:p>
          <a:p>
            <a:r>
              <a:rPr lang="en-GB" dirty="0"/>
              <a:t>Directive on Security of Network and Information Systems (the NIS Directive)</a:t>
            </a:r>
          </a:p>
          <a:p>
            <a:pPr lvl="1"/>
            <a:r>
              <a:rPr lang="en-IN" dirty="0"/>
              <a:t>Underlines joint activities and knowledge sharing – CSIRTs Network</a:t>
            </a:r>
          </a:p>
          <a:p>
            <a:r>
              <a:rPr lang="en-GB" dirty="0"/>
              <a:t>NIS 2 Directive</a:t>
            </a:r>
          </a:p>
          <a:p>
            <a:pPr lvl="1"/>
            <a:r>
              <a:rPr lang="en-GB" dirty="0"/>
              <a:t>Expands on </a:t>
            </a:r>
            <a:r>
              <a:rPr lang="en-GB" b="1" dirty="0"/>
              <a:t>new sectors </a:t>
            </a:r>
            <a:r>
              <a:rPr lang="en-GB" dirty="0"/>
              <a:t>based on critical role</a:t>
            </a:r>
          </a:p>
          <a:p>
            <a:pPr lvl="1">
              <a:lnSpc>
                <a:spcPct val="100000"/>
              </a:lnSpc>
            </a:pPr>
            <a:r>
              <a:rPr lang="en-GB" dirty="0"/>
              <a:t>Imposes stronger security requirements</a:t>
            </a:r>
          </a:p>
          <a:p>
            <a:pPr lvl="1">
              <a:lnSpc>
                <a:spcPct val="100000"/>
              </a:lnSpc>
            </a:pPr>
            <a:r>
              <a:rPr lang="en-US" b="1" dirty="0"/>
              <a:t>Enhances Information sharing and cooperation</a:t>
            </a:r>
            <a:r>
              <a:rPr lang="en-GB" b="1" dirty="0"/>
              <a:t> through the establishment of the European Cyber Crises Liaison Organisation Network (EU - </a:t>
            </a:r>
            <a:r>
              <a:rPr lang="en-GB" b="1" dirty="0" err="1"/>
              <a:t>CyCLONe</a:t>
            </a:r>
            <a:r>
              <a:rPr lang="en-GB" b="1" dirty="0"/>
              <a:t>)</a:t>
            </a:r>
          </a:p>
        </p:txBody>
      </p:sp>
      <p:sp>
        <p:nvSpPr>
          <p:cNvPr id="4" name="Slide Number Placeholder 3">
            <a:extLst>
              <a:ext uri="{FF2B5EF4-FFF2-40B4-BE49-F238E27FC236}">
                <a16:creationId xmlns:a16="http://schemas.microsoft.com/office/drawing/2014/main" id="{40F798EC-974D-4CB1-AB77-EFE34ADA71AB}"/>
              </a:ext>
            </a:extLst>
          </p:cNvPr>
          <p:cNvSpPr>
            <a:spLocks noGrp="1"/>
          </p:cNvSpPr>
          <p:nvPr>
            <p:ph type="sldNum" sz="quarter" idx="12"/>
          </p:nvPr>
        </p:nvSpPr>
        <p:spPr/>
        <p:txBody>
          <a:bodyPr/>
          <a:lstStyle/>
          <a:p>
            <a:fld id="{57AC0E79-F531-4290-B37F-533038CC23F5}" type="slidenum">
              <a:rPr lang="en-US" smtClean="0"/>
              <a:pPr/>
              <a:t>9</a:t>
            </a:fld>
            <a:endParaRPr lang="en-US" dirty="0"/>
          </a:p>
        </p:txBody>
      </p:sp>
    </p:spTree>
    <p:extLst>
      <p:ext uri="{BB962C8B-B14F-4D97-AF65-F5344CB8AC3E}">
        <p14:creationId xmlns:p14="http://schemas.microsoft.com/office/powerpoint/2010/main" val="2920476202"/>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IRIS H202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3408</TotalTime>
  <Words>975</Words>
  <Application>Microsoft Office PowerPoint</Application>
  <PresentationFormat>Widescreen</PresentationFormat>
  <Paragraphs>110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Open Sans</vt:lpstr>
      <vt:lpstr>Trebuchet MS</vt:lpstr>
      <vt:lpstr>Wingdings</vt:lpstr>
      <vt:lpstr>Office Theme</vt:lpstr>
      <vt:lpstr>IRIS Enhanced MeliCERTes Ecosystem (EME) for secure and trusted online communication, collaboration and information sharing</vt:lpstr>
      <vt:lpstr>Vision and Objectives (1/2)</vt:lpstr>
      <vt:lpstr>Vision and Objectives (2/2)</vt:lpstr>
      <vt:lpstr>Conceptual Architecture – single instance</vt:lpstr>
      <vt:lpstr>Conceptual Architecture – multiple instances - ecosystem</vt:lpstr>
      <vt:lpstr>We are not re-inventing the wheel... </vt:lpstr>
      <vt:lpstr>We are not re-inventing the wheel... </vt:lpstr>
      <vt:lpstr>H2020 PHOENIX I2SP</vt:lpstr>
      <vt:lpstr>Compliance with EU Security / Cybersecurity Regulatory framework (1/2)</vt:lpstr>
      <vt:lpstr>Compliance with EU Security / Cybersecurity Regulatory framework (2/2)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Tsirigoti</dc:creator>
  <cp:lastModifiedBy>TSEKERIDOU Sofia</cp:lastModifiedBy>
  <cp:revision>162</cp:revision>
  <dcterms:created xsi:type="dcterms:W3CDTF">2021-07-15T10:26:45Z</dcterms:created>
  <dcterms:modified xsi:type="dcterms:W3CDTF">2022-07-05T14:06:03Z</dcterms:modified>
</cp:coreProperties>
</file>