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5" r:id="rId2"/>
    <p:sldId id="265" r:id="rId3"/>
    <p:sldId id="266" r:id="rId4"/>
    <p:sldId id="276" r:id="rId5"/>
    <p:sldId id="26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82DE"/>
    <a:srgbClr val="546CB2"/>
    <a:srgbClr val="7F4F9F"/>
    <a:srgbClr val="83848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F9AA62-D2D3-47C7-8B35-24F278C4DFB7}" v="16" dt="2022-05-10T14:27:30.35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018" autoAdjust="0"/>
  </p:normalViewPr>
  <p:slideViewPr>
    <p:cSldViewPr snapToGrid="0" showGuides="1">
      <p:cViewPr varScale="1">
        <p:scale>
          <a:sx n="117" d="100"/>
          <a:sy n="117" d="100"/>
        </p:scale>
        <p:origin x="1015" y="7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nzalez Zarzosa, Susana" userId="5f27cf78-d7d8-4433-9e78-c30b9b4ae6d6" providerId="ADAL" clId="{A7F9AA62-D2D3-47C7-8B35-24F278C4DFB7}"/>
    <pc:docChg chg="undo custSel addSld delSld modSld">
      <pc:chgData name="Gonzalez Zarzosa, Susana" userId="5f27cf78-d7d8-4433-9e78-c30b9b4ae6d6" providerId="ADAL" clId="{A7F9AA62-D2D3-47C7-8B35-24F278C4DFB7}" dt="2022-05-10T14:29:14.958" v="216" actId="47"/>
      <pc:docMkLst>
        <pc:docMk/>
      </pc:docMkLst>
      <pc:sldChg chg="addSp delSp modSp mod">
        <pc:chgData name="Gonzalez Zarzosa, Susana" userId="5f27cf78-d7d8-4433-9e78-c30b9b4ae6d6" providerId="ADAL" clId="{A7F9AA62-D2D3-47C7-8B35-24F278C4DFB7}" dt="2022-05-10T09:35:28.039" v="186" actId="1076"/>
        <pc:sldMkLst>
          <pc:docMk/>
          <pc:sldMk cId="2256823058" sldId="256"/>
        </pc:sldMkLst>
        <pc:spChg chg="mod">
          <ac:chgData name="Gonzalez Zarzosa, Susana" userId="5f27cf78-d7d8-4433-9e78-c30b9b4ae6d6" providerId="ADAL" clId="{A7F9AA62-D2D3-47C7-8B35-24F278C4DFB7}" dt="2022-05-10T09:35:28.039" v="186" actId="1076"/>
          <ac:spMkLst>
            <pc:docMk/>
            <pc:sldMk cId="2256823058" sldId="256"/>
            <ac:spMk id="2" creationId="{00000000-0000-0000-0000-000000000000}"/>
          </ac:spMkLst>
        </pc:spChg>
        <pc:spChg chg="mod">
          <ac:chgData name="Gonzalez Zarzosa, Susana" userId="5f27cf78-d7d8-4433-9e78-c30b9b4ae6d6" providerId="ADAL" clId="{A7F9AA62-D2D3-47C7-8B35-24F278C4DFB7}" dt="2022-05-10T09:33:29.843" v="86" actId="20577"/>
          <ac:spMkLst>
            <pc:docMk/>
            <pc:sldMk cId="2256823058" sldId="256"/>
            <ac:spMk id="3" creationId="{00000000-0000-0000-0000-000000000000}"/>
          </ac:spMkLst>
        </pc:spChg>
        <pc:spChg chg="mod">
          <ac:chgData name="Gonzalez Zarzosa, Susana" userId="5f27cf78-d7d8-4433-9e78-c30b9b4ae6d6" providerId="ADAL" clId="{A7F9AA62-D2D3-47C7-8B35-24F278C4DFB7}" dt="2022-05-10T09:33:35.862" v="96" actId="20577"/>
          <ac:spMkLst>
            <pc:docMk/>
            <pc:sldMk cId="2256823058" sldId="256"/>
            <ac:spMk id="4" creationId="{00000000-0000-0000-0000-000000000000}"/>
          </ac:spMkLst>
        </pc:spChg>
        <pc:spChg chg="del">
          <ac:chgData name="Gonzalez Zarzosa, Susana" userId="5f27cf78-d7d8-4433-9e78-c30b9b4ae6d6" providerId="ADAL" clId="{A7F9AA62-D2D3-47C7-8B35-24F278C4DFB7}" dt="2022-05-10T09:33:20.168" v="40"/>
          <ac:spMkLst>
            <pc:docMk/>
            <pc:sldMk cId="2256823058" sldId="256"/>
            <ac:spMk id="5" creationId="{00000000-0000-0000-0000-000000000000}"/>
          </ac:spMkLst>
        </pc:spChg>
        <pc:picChg chg="add mod">
          <ac:chgData name="Gonzalez Zarzosa, Susana" userId="5f27cf78-d7d8-4433-9e78-c30b9b4ae6d6" providerId="ADAL" clId="{A7F9AA62-D2D3-47C7-8B35-24F278C4DFB7}" dt="2022-05-10T09:33:20.168" v="40"/>
          <ac:picMkLst>
            <pc:docMk/>
            <pc:sldMk cId="2256823058" sldId="256"/>
            <ac:picMk id="6" creationId="{DE024B4C-7D3C-43D8-806D-0AC0E5184B02}"/>
          </ac:picMkLst>
        </pc:picChg>
      </pc:sldChg>
      <pc:sldChg chg="del">
        <pc:chgData name="Gonzalez Zarzosa, Susana" userId="5f27cf78-d7d8-4433-9e78-c30b9b4ae6d6" providerId="ADAL" clId="{A7F9AA62-D2D3-47C7-8B35-24F278C4DFB7}" dt="2022-05-10T14:29:14.958" v="216" actId="47"/>
        <pc:sldMkLst>
          <pc:docMk/>
          <pc:sldMk cId="3996873487" sldId="257"/>
        </pc:sldMkLst>
      </pc:sldChg>
      <pc:sldChg chg="del mod modShow">
        <pc:chgData name="Gonzalez Zarzosa, Susana" userId="5f27cf78-d7d8-4433-9e78-c30b9b4ae6d6" providerId="ADAL" clId="{A7F9AA62-D2D3-47C7-8B35-24F278C4DFB7}" dt="2022-05-10T12:01:01.445" v="190" actId="47"/>
        <pc:sldMkLst>
          <pc:docMk/>
          <pc:sldMk cId="859312015" sldId="258"/>
        </pc:sldMkLst>
      </pc:sldChg>
      <pc:sldChg chg="del">
        <pc:chgData name="Gonzalez Zarzosa, Susana" userId="5f27cf78-d7d8-4433-9e78-c30b9b4ae6d6" providerId="ADAL" clId="{A7F9AA62-D2D3-47C7-8B35-24F278C4DFB7}" dt="2022-05-10T14:03:17.531" v="193" actId="47"/>
        <pc:sldMkLst>
          <pc:docMk/>
          <pc:sldMk cId="1904074409" sldId="262"/>
        </pc:sldMkLst>
      </pc:sldChg>
      <pc:sldChg chg="modSp del mod">
        <pc:chgData name="Gonzalez Zarzosa, Susana" userId="5f27cf78-d7d8-4433-9e78-c30b9b4ae6d6" providerId="ADAL" clId="{A7F9AA62-D2D3-47C7-8B35-24F278C4DFB7}" dt="2022-05-10T14:03:20.196" v="194" actId="47"/>
        <pc:sldMkLst>
          <pc:docMk/>
          <pc:sldMk cId="2619307036" sldId="271"/>
        </pc:sldMkLst>
        <pc:spChg chg="mod">
          <ac:chgData name="Gonzalez Zarzosa, Susana" userId="5f27cf78-d7d8-4433-9e78-c30b9b4ae6d6" providerId="ADAL" clId="{A7F9AA62-D2D3-47C7-8B35-24F278C4DFB7}" dt="2022-05-09T14:47:32.438" v="1" actId="27636"/>
          <ac:spMkLst>
            <pc:docMk/>
            <pc:sldMk cId="2619307036" sldId="271"/>
            <ac:spMk id="3" creationId="{00000000-0000-0000-0000-000000000000}"/>
          </ac:spMkLst>
        </pc:spChg>
      </pc:sldChg>
      <pc:sldChg chg="del mod modShow">
        <pc:chgData name="Gonzalez Zarzosa, Susana" userId="5f27cf78-d7d8-4433-9e78-c30b9b4ae6d6" providerId="ADAL" clId="{A7F9AA62-D2D3-47C7-8B35-24F278C4DFB7}" dt="2022-05-10T12:01:08.546" v="191" actId="47"/>
        <pc:sldMkLst>
          <pc:docMk/>
          <pc:sldMk cId="3927807518" sldId="272"/>
        </pc:sldMkLst>
      </pc:sldChg>
      <pc:sldChg chg="del">
        <pc:chgData name="Gonzalez Zarzosa, Susana" userId="5f27cf78-d7d8-4433-9e78-c30b9b4ae6d6" providerId="ADAL" clId="{A7F9AA62-D2D3-47C7-8B35-24F278C4DFB7}" dt="2022-05-10T14:00:05.793" v="192" actId="47"/>
        <pc:sldMkLst>
          <pc:docMk/>
          <pc:sldMk cId="139428096" sldId="274"/>
        </pc:sldMkLst>
      </pc:sldChg>
      <pc:sldChg chg="modSp add mod">
        <pc:chgData name="Gonzalez Zarzosa, Susana" userId="5f27cf78-d7d8-4433-9e78-c30b9b4ae6d6" providerId="ADAL" clId="{A7F9AA62-D2D3-47C7-8B35-24F278C4DFB7}" dt="2022-05-10T09:41:48.004" v="189" actId="1076"/>
        <pc:sldMkLst>
          <pc:docMk/>
          <pc:sldMk cId="2383546707" sldId="275"/>
        </pc:sldMkLst>
        <pc:spChg chg="mod">
          <ac:chgData name="Gonzalez Zarzosa, Susana" userId="5f27cf78-d7d8-4433-9e78-c30b9b4ae6d6" providerId="ADAL" clId="{A7F9AA62-D2D3-47C7-8B35-24F278C4DFB7}" dt="2022-05-10T09:41:48.004" v="189" actId="1076"/>
          <ac:spMkLst>
            <pc:docMk/>
            <pc:sldMk cId="2383546707" sldId="275"/>
            <ac:spMk id="5" creationId="{00000000-0000-0000-0000-000000000000}"/>
          </ac:spMkLst>
        </pc:spChg>
      </pc:sldChg>
      <pc:sldChg chg="add">
        <pc:chgData name="Gonzalez Zarzosa, Susana" userId="5f27cf78-d7d8-4433-9e78-c30b9b4ae6d6" providerId="ADAL" clId="{A7F9AA62-D2D3-47C7-8B35-24F278C4DFB7}" dt="2022-05-09T14:49:34.993" v="4"/>
        <pc:sldMkLst>
          <pc:docMk/>
          <pc:sldMk cId="2087486787" sldId="276"/>
        </pc:sldMkLst>
      </pc:sldChg>
      <pc:sldChg chg="modSp add del mod">
        <pc:chgData name="Gonzalez Zarzosa, Susana" userId="5f27cf78-d7d8-4433-9e78-c30b9b4ae6d6" providerId="ADAL" clId="{A7F9AA62-D2D3-47C7-8B35-24F278C4DFB7}" dt="2022-05-09T14:51:47.165" v="9" actId="47"/>
        <pc:sldMkLst>
          <pc:docMk/>
          <pc:sldMk cId="116452499" sldId="277"/>
        </pc:sldMkLst>
        <pc:picChg chg="mod ord">
          <ac:chgData name="Gonzalez Zarzosa, Susana" userId="5f27cf78-d7d8-4433-9e78-c30b9b4ae6d6" providerId="ADAL" clId="{A7F9AA62-D2D3-47C7-8B35-24F278C4DFB7}" dt="2022-05-09T14:51:35.856" v="8" actId="14100"/>
          <ac:picMkLst>
            <pc:docMk/>
            <pc:sldMk cId="116452499" sldId="277"/>
            <ac:picMk id="5" creationId="{00000000-0000-0000-0000-000000000000}"/>
          </ac:picMkLst>
        </pc:picChg>
      </pc:sldChg>
      <pc:sldChg chg="addSp modSp add mod">
        <pc:chgData name="Gonzalez Zarzosa, Susana" userId="5f27cf78-d7d8-4433-9e78-c30b9b4ae6d6" providerId="ADAL" clId="{A7F9AA62-D2D3-47C7-8B35-24F278C4DFB7}" dt="2022-05-10T14:23:39.829" v="212" actId="14100"/>
        <pc:sldMkLst>
          <pc:docMk/>
          <pc:sldMk cId="2890994481" sldId="281"/>
        </pc:sldMkLst>
        <pc:spChg chg="mod">
          <ac:chgData name="Gonzalez Zarzosa, Susana" userId="5f27cf78-d7d8-4433-9e78-c30b9b4ae6d6" providerId="ADAL" clId="{A7F9AA62-D2D3-47C7-8B35-24F278C4DFB7}" dt="2022-05-10T14:23:33.516" v="210" actId="14100"/>
          <ac:spMkLst>
            <pc:docMk/>
            <pc:sldMk cId="2890994481" sldId="281"/>
            <ac:spMk id="3" creationId="{955A9AB5-7111-4D7C-9B89-808B8DAE0518}"/>
          </ac:spMkLst>
        </pc:spChg>
        <pc:picChg chg="add mod">
          <ac:chgData name="Gonzalez Zarzosa, Susana" userId="5f27cf78-d7d8-4433-9e78-c30b9b4ae6d6" providerId="ADAL" clId="{A7F9AA62-D2D3-47C7-8B35-24F278C4DFB7}" dt="2022-05-10T14:23:39.829" v="212" actId="14100"/>
          <ac:picMkLst>
            <pc:docMk/>
            <pc:sldMk cId="2890994481" sldId="281"/>
            <ac:picMk id="5" creationId="{49A19D38-BA23-4E62-BA45-203F4C316265}"/>
          </ac:picMkLst>
        </pc:picChg>
      </pc:sldChg>
      <pc:sldChg chg="add del">
        <pc:chgData name="Gonzalez Zarzosa, Susana" userId="5f27cf78-d7d8-4433-9e78-c30b9b4ae6d6" providerId="ADAL" clId="{A7F9AA62-D2D3-47C7-8B35-24F278C4DFB7}" dt="2022-05-10T14:21:17.386" v="203" actId="47"/>
        <pc:sldMkLst>
          <pc:docMk/>
          <pc:sldMk cId="1220521025" sldId="302"/>
        </pc:sldMkLst>
      </pc:sldChg>
      <pc:sldChg chg="addSp delSp modSp add mod">
        <pc:chgData name="Gonzalez Zarzosa, Susana" userId="5f27cf78-d7d8-4433-9e78-c30b9b4ae6d6" providerId="ADAL" clId="{A7F9AA62-D2D3-47C7-8B35-24F278C4DFB7}" dt="2022-05-10T14:27:30.350" v="215"/>
        <pc:sldMkLst>
          <pc:docMk/>
          <pc:sldMk cId="3819375908" sldId="304"/>
        </pc:sldMkLst>
        <pc:picChg chg="add mod">
          <ac:chgData name="Gonzalez Zarzosa, Susana" userId="5f27cf78-d7d8-4433-9e78-c30b9b4ae6d6" providerId="ADAL" clId="{A7F9AA62-D2D3-47C7-8B35-24F278C4DFB7}" dt="2022-05-10T14:27:30.350" v="215"/>
          <ac:picMkLst>
            <pc:docMk/>
            <pc:sldMk cId="3819375908" sldId="304"/>
            <ac:picMk id="6" creationId="{D53D5F36-B6B8-472C-B69B-9FBCBED41F07}"/>
          </ac:picMkLst>
        </pc:picChg>
        <pc:picChg chg="del">
          <ac:chgData name="Gonzalez Zarzosa, Susana" userId="5f27cf78-d7d8-4433-9e78-c30b9b4ae6d6" providerId="ADAL" clId="{A7F9AA62-D2D3-47C7-8B35-24F278C4DFB7}" dt="2022-05-10T14:27:29.273" v="214" actId="478"/>
          <ac:picMkLst>
            <pc:docMk/>
            <pc:sldMk cId="3819375908" sldId="304"/>
            <ac:picMk id="9" creationId="{BA42144C-CA64-40FA-83F6-D19CB103E488}"/>
          </ac:picMkLst>
        </pc:picChg>
      </pc:sldChg>
      <pc:sldChg chg="add">
        <pc:chgData name="Gonzalez Zarzosa, Susana" userId="5f27cf78-d7d8-4433-9e78-c30b9b4ae6d6" providerId="ADAL" clId="{A7F9AA62-D2D3-47C7-8B35-24F278C4DFB7}" dt="2022-05-10T14:21:30.710" v="204"/>
        <pc:sldMkLst>
          <pc:docMk/>
          <pc:sldMk cId="2522214657" sldId="305"/>
        </pc:sldMkLst>
      </pc:sldChg>
      <pc:sldChg chg="delSp modSp add mod">
        <pc:chgData name="Gonzalez Zarzosa, Susana" userId="5f27cf78-d7d8-4433-9e78-c30b9b4ae6d6" providerId="ADAL" clId="{A7F9AA62-D2D3-47C7-8B35-24F278C4DFB7}" dt="2022-05-10T09:33:13.277" v="39" actId="478"/>
        <pc:sldMkLst>
          <pc:docMk/>
          <pc:sldMk cId="1373713330" sldId="308"/>
        </pc:sldMkLst>
        <pc:spChg chg="mod">
          <ac:chgData name="Gonzalez Zarzosa, Susana" userId="5f27cf78-d7d8-4433-9e78-c30b9b4ae6d6" providerId="ADAL" clId="{A7F9AA62-D2D3-47C7-8B35-24F278C4DFB7}" dt="2022-05-10T09:32:26.399" v="38" actId="20577"/>
          <ac:spMkLst>
            <pc:docMk/>
            <pc:sldMk cId="1373713330" sldId="308"/>
            <ac:spMk id="7" creationId="{E3EB6DEE-F8AA-434B-A9E9-C624D419B917}"/>
          </ac:spMkLst>
        </pc:spChg>
        <pc:picChg chg="del">
          <ac:chgData name="Gonzalez Zarzosa, Susana" userId="5f27cf78-d7d8-4433-9e78-c30b9b4ae6d6" providerId="ADAL" clId="{A7F9AA62-D2D3-47C7-8B35-24F278C4DFB7}" dt="2022-05-10T09:33:13.277" v="39" actId="478"/>
          <ac:picMkLst>
            <pc:docMk/>
            <pc:sldMk cId="1373713330" sldId="308"/>
            <ac:picMk id="5" creationId="{24390C54-47EA-4A56-B7B3-FC36418D3DBD}"/>
          </ac:picMkLst>
        </pc:picChg>
      </pc:sldChg>
      <pc:sldChg chg="add del">
        <pc:chgData name="Gonzalez Zarzosa, Susana" userId="5f27cf78-d7d8-4433-9e78-c30b9b4ae6d6" providerId="ADAL" clId="{A7F9AA62-D2D3-47C7-8B35-24F278C4DFB7}" dt="2022-05-10T14:06:58.743" v="200" actId="47"/>
        <pc:sldMkLst>
          <pc:docMk/>
          <pc:sldMk cId="2423727538" sldId="2061898209"/>
        </pc:sldMkLst>
      </pc:sldChg>
      <pc:sldChg chg="add modNotesTx">
        <pc:chgData name="Gonzalez Zarzosa, Susana" userId="5f27cf78-d7d8-4433-9e78-c30b9b4ae6d6" providerId="ADAL" clId="{A7F9AA62-D2D3-47C7-8B35-24F278C4DFB7}" dt="2022-05-10T14:06:49.231" v="199" actId="20577"/>
        <pc:sldMkLst>
          <pc:docMk/>
          <pc:sldMk cId="516233769" sldId="2061898220"/>
        </pc:sldMkLst>
      </pc:sldChg>
      <pc:sldChg chg="add del">
        <pc:chgData name="Gonzalez Zarzosa, Susana" userId="5f27cf78-d7d8-4433-9e78-c30b9b4ae6d6" providerId="ADAL" clId="{A7F9AA62-D2D3-47C7-8B35-24F278C4DFB7}" dt="2022-05-10T14:25:21.168" v="213" actId="47"/>
        <pc:sldMkLst>
          <pc:docMk/>
          <pc:sldMk cId="1806574196" sldId="2061898221"/>
        </pc:sldMkLst>
      </pc:sldChg>
      <pc:sldChg chg="add">
        <pc:chgData name="Gonzalez Zarzosa, Susana" userId="5f27cf78-d7d8-4433-9e78-c30b9b4ae6d6" providerId="ADAL" clId="{A7F9AA62-D2D3-47C7-8B35-24F278C4DFB7}" dt="2022-05-10T14:05:45.035" v="196"/>
        <pc:sldMkLst>
          <pc:docMk/>
          <pc:sldMk cId="828508269" sldId="2061898227"/>
        </pc:sldMkLst>
      </pc:sldChg>
      <pc:sldMasterChg chg="delSldLayout">
        <pc:chgData name="Gonzalez Zarzosa, Susana" userId="5f27cf78-d7d8-4433-9e78-c30b9b4ae6d6" providerId="ADAL" clId="{A7F9AA62-D2D3-47C7-8B35-24F278C4DFB7}" dt="2022-05-10T14:06:58.743" v="200" actId="47"/>
        <pc:sldMasterMkLst>
          <pc:docMk/>
          <pc:sldMasterMk cId="1674242219" sldId="2147483648"/>
        </pc:sldMasterMkLst>
        <pc:sldLayoutChg chg="del">
          <pc:chgData name="Gonzalez Zarzosa, Susana" userId="5f27cf78-d7d8-4433-9e78-c30b9b4ae6d6" providerId="ADAL" clId="{A7F9AA62-D2D3-47C7-8B35-24F278C4DFB7}" dt="2022-05-10T14:06:58.743" v="200" actId="47"/>
          <pc:sldLayoutMkLst>
            <pc:docMk/>
            <pc:sldMasterMk cId="1674242219" sldId="2147483648"/>
            <pc:sldLayoutMk cId="774870166" sldId="214748365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57DD375-4F28-43C5-BC85-D746878930D4}" type="datetimeFigureOut">
              <a:rPr lang="en-US" smtClean="0"/>
              <a:t>2022-07-04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C1340F-5D9E-4DDE-9DEA-64D060B81CED}" type="slidenum">
              <a:rPr lang="en-US" smtClean="0"/>
              <a:t>‹#›</a:t>
            </a:fld>
            <a:endParaRPr lang="en-US"/>
          </a:p>
        </p:txBody>
      </p:sp>
    </p:spTree>
    <p:extLst>
      <p:ext uri="{BB962C8B-B14F-4D97-AF65-F5344CB8AC3E}">
        <p14:creationId xmlns:p14="http://schemas.microsoft.com/office/powerpoint/2010/main" val="178779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C1340F-5D9E-4DDE-9DEA-64D060B81CED}" type="slidenum">
              <a:rPr lang="en-US" smtClean="0"/>
              <a:t>1</a:t>
            </a:fld>
            <a:endParaRPr lang="en-US"/>
          </a:p>
        </p:txBody>
      </p:sp>
    </p:spTree>
    <p:extLst>
      <p:ext uri="{BB962C8B-B14F-4D97-AF65-F5344CB8AC3E}">
        <p14:creationId xmlns:p14="http://schemas.microsoft.com/office/powerpoint/2010/main" val="34184778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76300" y="1847850"/>
            <a:ext cx="10439400" cy="1314449"/>
          </a:xfrm>
        </p:spPr>
        <p:txBody>
          <a:bodyPr anchor="b">
            <a:normAutofit/>
          </a:bodyPr>
          <a:lstStyle>
            <a:lvl1pPr algn="ctr">
              <a:defRPr sz="4400">
                <a:solidFill>
                  <a:schemeClr val="bg1">
                    <a:lumMod val="75000"/>
                  </a:schemeClr>
                </a:solidFill>
                <a:latin typeface="+mn-lt"/>
              </a:defRPr>
            </a:lvl1pPr>
          </a:lstStyle>
          <a:p>
            <a:r>
              <a:rPr lang="en-US" dirty="0"/>
              <a:t>Thank you for your attention!</a:t>
            </a:r>
            <a:br>
              <a:rPr lang="en-US" dirty="0"/>
            </a:br>
            <a:r>
              <a:rPr lang="en-US" dirty="0"/>
              <a:t>Any questions?</a:t>
            </a:r>
          </a:p>
        </p:txBody>
      </p:sp>
      <p:sp>
        <p:nvSpPr>
          <p:cNvPr id="8" name="Text Placeholder 7"/>
          <p:cNvSpPr>
            <a:spLocks noGrp="1"/>
          </p:cNvSpPr>
          <p:nvPr>
            <p:ph type="body" sz="quarter" idx="10" hasCustomPrompt="1"/>
          </p:nvPr>
        </p:nvSpPr>
        <p:spPr>
          <a:xfrm>
            <a:off x="876300" y="4000500"/>
            <a:ext cx="5219700" cy="600076"/>
          </a:xfrm>
        </p:spPr>
        <p:txBody>
          <a:bodyPr/>
          <a:lstStyle>
            <a:lvl1pPr marL="0" indent="0">
              <a:buNone/>
              <a:defRPr>
                <a:solidFill>
                  <a:schemeClr val="bg1">
                    <a:lumMod val="75000"/>
                  </a:schemeClr>
                </a:solidFill>
              </a:defRPr>
            </a:lvl1pPr>
            <a:lvl2pPr marL="457200" indent="0">
              <a:buNone/>
              <a:defRPr>
                <a:solidFill>
                  <a:schemeClr val="bg1">
                    <a:lumMod val="75000"/>
                  </a:schemeClr>
                </a:solidFill>
              </a:defRPr>
            </a:lvl2pPr>
          </a:lstStyle>
          <a:p>
            <a:pPr lvl="0"/>
            <a:r>
              <a:rPr lang="en-US" dirty="0"/>
              <a:t>Presenter/Organisation</a:t>
            </a:r>
          </a:p>
          <a:p>
            <a:pPr lvl="1"/>
            <a:endParaRPr lang="en-US" dirty="0"/>
          </a:p>
        </p:txBody>
      </p:sp>
      <p:sp>
        <p:nvSpPr>
          <p:cNvPr id="10" name="Picture Placeholder 9"/>
          <p:cNvSpPr>
            <a:spLocks noGrp="1"/>
          </p:cNvSpPr>
          <p:nvPr>
            <p:ph type="pic" sz="quarter" idx="11" hasCustomPrompt="1"/>
          </p:nvPr>
        </p:nvSpPr>
        <p:spPr>
          <a:xfrm>
            <a:off x="9239250" y="428625"/>
            <a:ext cx="1924050" cy="1333500"/>
          </a:xfrm>
        </p:spPr>
        <p:txBody>
          <a:bodyPr/>
          <a:lstStyle>
            <a:lvl1pPr marL="0" indent="0">
              <a:buNone/>
              <a:defRPr>
                <a:solidFill>
                  <a:schemeClr val="bg1">
                    <a:lumMod val="75000"/>
                  </a:schemeClr>
                </a:solidFill>
              </a:defRPr>
            </a:lvl1pPr>
          </a:lstStyle>
          <a:p>
            <a:r>
              <a:rPr lang="en-US" dirty="0"/>
              <a:t>Partner Logo</a:t>
            </a:r>
          </a:p>
        </p:txBody>
      </p:sp>
      <p:sp>
        <p:nvSpPr>
          <p:cNvPr id="12" name="Text Placeholder 11"/>
          <p:cNvSpPr>
            <a:spLocks noGrp="1"/>
          </p:cNvSpPr>
          <p:nvPr>
            <p:ph type="body" sz="quarter" idx="12" hasCustomPrompt="1"/>
          </p:nvPr>
        </p:nvSpPr>
        <p:spPr>
          <a:xfrm>
            <a:off x="876300" y="5181600"/>
            <a:ext cx="5219700" cy="514350"/>
          </a:xfrm>
        </p:spPr>
        <p:txBody>
          <a:bodyPr/>
          <a:lstStyle>
            <a:lvl1pPr marL="0" indent="0">
              <a:buNone/>
              <a:defRPr>
                <a:solidFill>
                  <a:schemeClr val="bg1">
                    <a:lumMod val="75000"/>
                  </a:schemeClr>
                </a:solidFill>
              </a:defRPr>
            </a:lvl1pPr>
          </a:lstStyle>
          <a:p>
            <a:pPr lvl="0"/>
            <a:r>
              <a:rPr lang="en-US" dirty="0"/>
              <a:t>Event/Date</a:t>
            </a:r>
          </a:p>
          <a:p>
            <a:pPr lvl="0"/>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924676" y="5195888"/>
            <a:ext cx="361950" cy="357145"/>
          </a:xfrm>
          <a:prstGeom prst="rect">
            <a:avLst/>
          </a:prstGeom>
        </p:spPr>
      </p:pic>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l="24621" r="24622"/>
          <a:stretch/>
        </p:blipFill>
        <p:spPr>
          <a:xfrm>
            <a:off x="6941965" y="4721968"/>
            <a:ext cx="297035" cy="307232"/>
          </a:xfrm>
          <a:prstGeom prst="rect">
            <a:avLst/>
          </a:prstGeom>
        </p:spPr>
      </p:pic>
      <p:pic>
        <p:nvPicPr>
          <p:cNvPr id="16" name="Picture 15"/>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934200" y="4214813"/>
            <a:ext cx="314326" cy="314326"/>
          </a:xfrm>
          <a:prstGeom prst="rect">
            <a:avLst/>
          </a:prstGeom>
        </p:spPr>
      </p:pic>
      <p:pic>
        <p:nvPicPr>
          <p:cNvPr id="17" name="Picture 1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45997" y="76200"/>
            <a:ext cx="1787653" cy="1709661"/>
          </a:xfrm>
          <a:prstGeom prst="rect">
            <a:avLst/>
          </a:prstGeom>
        </p:spPr>
      </p:pic>
      <p:sp>
        <p:nvSpPr>
          <p:cNvPr id="18" name="TextBox 17"/>
          <p:cNvSpPr txBox="1"/>
          <p:nvPr userDrawn="1"/>
        </p:nvSpPr>
        <p:spPr>
          <a:xfrm>
            <a:off x="7362826" y="4191000"/>
            <a:ext cx="1752600" cy="369332"/>
          </a:xfrm>
          <a:prstGeom prst="rect">
            <a:avLst/>
          </a:prstGeom>
          <a:noFill/>
        </p:spPr>
        <p:txBody>
          <a:bodyPr wrap="square" rtlCol="0">
            <a:spAutoFit/>
          </a:bodyPr>
          <a:lstStyle/>
          <a:p>
            <a:r>
              <a:rPr lang="en-US" sz="1400" b="1" kern="1200" dirty="0">
                <a:solidFill>
                  <a:schemeClr val="tx1"/>
                </a:solidFill>
                <a:effectLst/>
                <a:latin typeface="+mn-lt"/>
                <a:ea typeface="+mn-ea"/>
                <a:cs typeface="+mn-cs"/>
              </a:rPr>
              <a:t>iris-h2020.eu</a:t>
            </a:r>
            <a:r>
              <a:rPr lang="en-US" sz="1800" b="1" kern="1200" dirty="0">
                <a:solidFill>
                  <a:schemeClr val="tx1"/>
                </a:solidFill>
                <a:effectLst/>
                <a:latin typeface="+mn-lt"/>
                <a:ea typeface="+mn-ea"/>
                <a:cs typeface="+mn-cs"/>
              </a:rPr>
              <a:t> </a:t>
            </a:r>
            <a:endParaRPr lang="en-US" dirty="0"/>
          </a:p>
        </p:txBody>
      </p:sp>
      <p:sp>
        <p:nvSpPr>
          <p:cNvPr id="19" name="TextBox 18"/>
          <p:cNvSpPr txBox="1"/>
          <p:nvPr userDrawn="1"/>
        </p:nvSpPr>
        <p:spPr>
          <a:xfrm>
            <a:off x="7353300" y="4686300"/>
            <a:ext cx="2114550" cy="307777"/>
          </a:xfrm>
          <a:prstGeom prst="rect">
            <a:avLst/>
          </a:prstGeom>
          <a:noFill/>
        </p:spPr>
        <p:txBody>
          <a:bodyPr wrap="square" rtlCol="0">
            <a:spAutoFit/>
          </a:bodyPr>
          <a:lstStyle/>
          <a:p>
            <a:r>
              <a:rPr lang="en-US" sz="1400" dirty="0"/>
              <a:t>IRIS H2020 Project</a:t>
            </a:r>
          </a:p>
        </p:txBody>
      </p:sp>
      <p:sp>
        <p:nvSpPr>
          <p:cNvPr id="20" name="TextBox 19"/>
          <p:cNvSpPr txBox="1"/>
          <p:nvPr userDrawn="1"/>
        </p:nvSpPr>
        <p:spPr>
          <a:xfrm>
            <a:off x="7391400" y="5219700"/>
            <a:ext cx="1619250" cy="307777"/>
          </a:xfrm>
          <a:prstGeom prst="rect">
            <a:avLst/>
          </a:prstGeom>
          <a:noFill/>
        </p:spPr>
        <p:txBody>
          <a:bodyPr wrap="square" rtlCol="0">
            <a:spAutoFit/>
          </a:bodyPr>
          <a:lstStyle/>
          <a:p>
            <a:r>
              <a:rPr lang="en-US" sz="1400" dirty="0"/>
              <a:t>iris_h2020</a:t>
            </a:r>
          </a:p>
        </p:txBody>
      </p:sp>
      <p:sp>
        <p:nvSpPr>
          <p:cNvPr id="21" name="Rounded Rectangle 20"/>
          <p:cNvSpPr/>
          <p:nvPr userDrawn="1"/>
        </p:nvSpPr>
        <p:spPr>
          <a:xfrm>
            <a:off x="11590656"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2" name="Rounded Rectangle 21"/>
          <p:cNvSpPr/>
          <p:nvPr userDrawn="1"/>
        </p:nvSpPr>
        <p:spPr>
          <a:xfrm>
            <a:off x="1159002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4836121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200" y="1854200"/>
            <a:ext cx="10515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a:off x="11049001" y="6273800"/>
            <a:ext cx="457199"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9" name="Rounded Rectangle 8"/>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ounded Rectangle 10"/>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95083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00100" y="1371600"/>
            <a:ext cx="10515600" cy="2057400"/>
          </a:xfrm>
          <a:solidFill>
            <a:schemeClr val="bg1"/>
          </a:solidFill>
        </p:spPr>
        <p:txBody>
          <a:bodyPr anchor="b">
            <a:normAutofit/>
          </a:bodyPr>
          <a:lstStyle>
            <a:lvl1pPr algn="ctr">
              <a:defRPr sz="4800">
                <a:solidFill>
                  <a:schemeClr val="bg1">
                    <a:lumMod val="75000"/>
                  </a:schemeClr>
                </a:solidFill>
              </a:defRPr>
            </a:lvl1pPr>
          </a:lstStyle>
          <a:p>
            <a:r>
              <a:rPr lang="en-US" dirty="0"/>
              <a:t>Presentation Title</a:t>
            </a:r>
            <a:br>
              <a:rPr lang="en-US" dirty="0"/>
            </a:br>
            <a:endParaRPr lang="en-US" dirty="0"/>
          </a:p>
        </p:txBody>
      </p:sp>
      <p:sp>
        <p:nvSpPr>
          <p:cNvPr id="3" name="Text Placeholder 2"/>
          <p:cNvSpPr>
            <a:spLocks noGrp="1"/>
          </p:cNvSpPr>
          <p:nvPr>
            <p:ph type="body" idx="1" hasCustomPrompt="1"/>
          </p:nvPr>
        </p:nvSpPr>
        <p:spPr>
          <a:xfrm>
            <a:off x="876300" y="3922713"/>
            <a:ext cx="5219700" cy="611187"/>
          </a:xfrm>
        </p:spPr>
        <p:txBody>
          <a:bodyPr/>
          <a:lstStyle>
            <a:lvl1pPr marL="0" indent="0">
              <a:buNone/>
              <a:defRPr sz="2400">
                <a:solidFill>
                  <a:schemeClr val="bg1">
                    <a:lumMod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Presenter / Organisation</a:t>
            </a:r>
          </a:p>
        </p:txBody>
      </p:sp>
      <p:sp>
        <p:nvSpPr>
          <p:cNvPr id="9" name="Text Placeholder 11"/>
          <p:cNvSpPr>
            <a:spLocks noGrp="1"/>
          </p:cNvSpPr>
          <p:nvPr>
            <p:ph type="body" sz="quarter" idx="13" hasCustomPrompt="1"/>
          </p:nvPr>
        </p:nvSpPr>
        <p:spPr>
          <a:xfrm>
            <a:off x="876300" y="5133975"/>
            <a:ext cx="5219700" cy="561975"/>
          </a:xfrm>
        </p:spPr>
        <p:txBody>
          <a:bodyPr/>
          <a:lstStyle>
            <a:lvl1pPr marL="0" indent="0">
              <a:buNone/>
              <a:defRPr>
                <a:solidFill>
                  <a:schemeClr val="bg1">
                    <a:lumMod val="75000"/>
                  </a:schemeClr>
                </a:solidFill>
              </a:defRPr>
            </a:lvl1pPr>
          </a:lstStyle>
          <a:p>
            <a:pPr lvl="0"/>
            <a:r>
              <a:rPr lang="en-US" dirty="0"/>
              <a:t>Event / Date</a:t>
            </a:r>
          </a:p>
          <a:p>
            <a:pPr lvl="0"/>
            <a:endParaRPr lang="en-US" dirty="0"/>
          </a:p>
        </p:txBody>
      </p:sp>
      <p:sp>
        <p:nvSpPr>
          <p:cNvPr id="12" name="Picture Placeholder 9"/>
          <p:cNvSpPr>
            <a:spLocks noGrp="1"/>
          </p:cNvSpPr>
          <p:nvPr>
            <p:ph type="pic" sz="quarter" idx="11" hasCustomPrompt="1"/>
          </p:nvPr>
        </p:nvSpPr>
        <p:spPr>
          <a:xfrm>
            <a:off x="7286625" y="4210050"/>
            <a:ext cx="1924050" cy="1333500"/>
          </a:xfrm>
        </p:spPr>
        <p:txBody>
          <a:bodyPr/>
          <a:lstStyle>
            <a:lvl1pPr marL="0" indent="0">
              <a:buNone/>
              <a:defRPr>
                <a:solidFill>
                  <a:schemeClr val="bg1">
                    <a:lumMod val="75000"/>
                  </a:schemeClr>
                </a:solidFill>
              </a:defRPr>
            </a:lvl1pPr>
          </a:lstStyle>
          <a:p>
            <a:r>
              <a:rPr lang="en-US" dirty="0"/>
              <a:t>Partner Logo</a:t>
            </a:r>
          </a:p>
        </p:txBody>
      </p:sp>
      <p:sp>
        <p:nvSpPr>
          <p:cNvPr id="4" name="TextBox 3"/>
          <p:cNvSpPr txBox="1"/>
          <p:nvPr userDrawn="1"/>
        </p:nvSpPr>
        <p:spPr>
          <a:xfrm>
            <a:off x="1790699" y="762000"/>
            <a:ext cx="8896351" cy="430887"/>
          </a:xfrm>
          <a:prstGeom prst="rect">
            <a:avLst/>
          </a:prstGeom>
          <a:noFill/>
        </p:spPr>
        <p:txBody>
          <a:bodyPr wrap="square" rtlCol="0">
            <a:spAutoFit/>
          </a:bodyPr>
          <a:lstStyle/>
          <a:p>
            <a:r>
              <a:rPr lang="en-US" sz="2200" b="1" dirty="0">
                <a:solidFill>
                  <a:schemeClr val="bg1">
                    <a:lumMod val="65000"/>
                  </a:schemeClr>
                </a:solidFill>
              </a:rPr>
              <a:t>Artificial Intelligence Threat Reporting &amp; Incidence report system</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5923" y="-114299"/>
            <a:ext cx="1513846" cy="1447800"/>
          </a:xfrm>
          <a:prstGeom prst="rect">
            <a:avLst/>
          </a:prstGeom>
        </p:spPr>
      </p:pic>
      <p:sp>
        <p:nvSpPr>
          <p:cNvPr id="10" name="Rounded Rectangle 9"/>
          <p:cNvSpPr/>
          <p:nvPr userDrawn="1"/>
        </p:nvSpPr>
        <p:spPr>
          <a:xfrm>
            <a:off x="1159002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5" name="Rounded Rectangle 14"/>
          <p:cNvSpPr/>
          <p:nvPr userDrawn="1"/>
        </p:nvSpPr>
        <p:spPr>
          <a:xfrm>
            <a:off x="11590656" y="0"/>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899011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79400"/>
            <a:ext cx="8686800" cy="1092199"/>
          </a:xfrm>
        </p:spPr>
        <p:txBody>
          <a:bodyPr/>
          <a:lstStyle/>
          <a:p>
            <a:r>
              <a:rPr lang="en-US"/>
              <a:t>Click to edit Master title style</a:t>
            </a:r>
          </a:p>
        </p:txBody>
      </p:sp>
      <p:sp>
        <p:nvSpPr>
          <p:cNvPr id="3" name="Content Placeholder 2"/>
          <p:cNvSpPr>
            <a:spLocks noGrp="1"/>
          </p:cNvSpPr>
          <p:nvPr>
            <p:ph sz="half" idx="1"/>
          </p:nvPr>
        </p:nvSpPr>
        <p:spPr>
          <a:xfrm>
            <a:off x="838200" y="1828799"/>
            <a:ext cx="5181600" cy="434816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8799"/>
            <a:ext cx="5181600" cy="43481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11058525" y="6273800"/>
            <a:ext cx="447675"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2" name="Rounded Rectangle 11"/>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4" name="Rounded Rectangle 13"/>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795868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36551"/>
            <a:ext cx="8685212" cy="1035050"/>
          </a:xfrm>
        </p:spPr>
        <p:txBody>
          <a:bodyPr/>
          <a:lstStyle/>
          <a:p>
            <a:r>
              <a:rPr lang="en-US"/>
              <a:t>Click to edit Master title style</a:t>
            </a:r>
          </a:p>
        </p:txBody>
      </p:sp>
      <p:sp>
        <p:nvSpPr>
          <p:cNvPr id="3" name="Text Placeholder 2"/>
          <p:cNvSpPr>
            <a:spLocks noGrp="1"/>
          </p:cNvSpPr>
          <p:nvPr>
            <p:ph type="body" idx="1"/>
          </p:nvPr>
        </p:nvSpPr>
        <p:spPr>
          <a:xfrm>
            <a:off x="839788" y="1828799"/>
            <a:ext cx="5157787" cy="676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828799"/>
            <a:ext cx="5183188" cy="6762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a:xfrm>
            <a:off x="11049000" y="6283325"/>
            <a:ext cx="457200"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2" name="Rounded Rectangle 11"/>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6" name="Rounded Rectangle 15"/>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1803571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a:xfrm>
            <a:off x="11049001" y="6302375"/>
            <a:ext cx="457199"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8" name="Rounded Rectangle 7"/>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2" name="Rounded Rectangle 11"/>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2492730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11049000" y="6311900"/>
            <a:ext cx="457200" cy="365125"/>
          </a:xfrm>
          <a:prstGeom prst="rect">
            <a:avLst/>
          </a:prstGeom>
        </p:spPr>
        <p:txBody>
          <a:bodyPr/>
          <a:lstStyle>
            <a:lvl1pPr>
              <a:defRPr sz="1100"/>
            </a:lvl1pPr>
          </a:lstStyle>
          <a:p>
            <a:fld id="{57AC0E79-F531-4290-B37F-533038CC23F5}"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966197" y="0"/>
            <a:ext cx="1787653" cy="1709661"/>
          </a:xfrm>
          <a:prstGeom prst="rect">
            <a:avLst/>
          </a:prstGeom>
        </p:spPr>
      </p:pic>
      <p:sp>
        <p:nvSpPr>
          <p:cNvPr id="10" name="Rounded Rectangle 9"/>
          <p:cNvSpPr/>
          <p:nvPr userDrawn="1"/>
        </p:nvSpPr>
        <p:spPr>
          <a:xfrm>
            <a:off x="419100" y="-17755"/>
            <a:ext cx="182880" cy="1846555"/>
          </a:xfrm>
          <a:prstGeom prst="roundRect">
            <a:avLst/>
          </a:prstGeom>
          <a:solidFill>
            <a:srgbClr val="7F4F9F"/>
          </a:solidFill>
          <a:ln w="12700" cap="flat" cmpd="sng" algn="ctr">
            <a:solidFill>
              <a:srgbClr val="7F4F9F"/>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11" name="Rounded Rectangle 10"/>
          <p:cNvSpPr/>
          <p:nvPr userDrawn="1"/>
        </p:nvSpPr>
        <p:spPr>
          <a:xfrm>
            <a:off x="419100" y="2038442"/>
            <a:ext cx="182880" cy="4819558"/>
          </a:xfrm>
          <a:prstGeom prst="roundRect">
            <a:avLst/>
          </a:prstGeom>
          <a:solidFill>
            <a:srgbClr val="7F4F9F"/>
          </a:solidFill>
          <a:ln>
            <a:solidFill>
              <a:srgbClr val="7F4F9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Tree>
    <p:extLst>
      <p:ext uri="{BB962C8B-B14F-4D97-AF65-F5344CB8AC3E}">
        <p14:creationId xmlns:p14="http://schemas.microsoft.com/office/powerpoint/2010/main" val="3863670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36551"/>
            <a:ext cx="8686800" cy="10350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55">
            <a:extLst>
              <a:ext uri="{FF2B5EF4-FFF2-40B4-BE49-F238E27FC236}">
                <a16:creationId xmlns:a16="http://schemas.microsoft.com/office/drawing/2014/main" id="{BE128059-0344-4B15-AFAE-F3673707EE58}"/>
              </a:ext>
            </a:extLst>
          </p:cNvPr>
          <p:cNvSpPr txBox="1">
            <a:spLocks/>
          </p:cNvSpPr>
          <p:nvPr userDrawn="1"/>
        </p:nvSpPr>
        <p:spPr>
          <a:xfrm>
            <a:off x="1466849" y="6324600"/>
            <a:ext cx="9153525" cy="409575"/>
          </a:xfrm>
          <a:prstGeom prst="rect">
            <a:avLst/>
          </a:prstGeom>
        </p:spPr>
        <p:txBody>
          <a:bodyPr>
            <a:noAutofit/>
          </a:bodyPr>
          <a:lstStyle>
            <a:lvl1pPr marL="0" indent="0" algn="l" defTabSz="914400" rtl="0" eaLnBrk="1" latinLnBrk="0" hangingPunct="1">
              <a:lnSpc>
                <a:spcPct val="90000"/>
              </a:lnSpc>
              <a:spcBef>
                <a:spcPts val="1000"/>
              </a:spcBef>
              <a:buClr>
                <a:schemeClr val="tx1"/>
              </a:buClr>
              <a:buFont typeface="Arial" panose="020B0604020202020204" pitchFamily="34" charset="0"/>
              <a:buNone/>
              <a:defRPr sz="1000" kern="1200">
                <a:solidFill>
                  <a:schemeClr val="bg1">
                    <a:lumMod val="25000"/>
                  </a:schemeClr>
                </a:solidFill>
                <a:latin typeface="+mn-lt"/>
                <a:ea typeface="+mn-ea"/>
                <a:cs typeface="+mn-cs"/>
              </a:defRPr>
            </a:lvl1pPr>
            <a:lvl2pPr marL="457200" indent="0" algn="just" defTabSz="914400" rtl="0" eaLnBrk="1" latinLnBrk="0" hangingPunct="1">
              <a:lnSpc>
                <a:spcPct val="90000"/>
              </a:lnSpc>
              <a:spcBef>
                <a:spcPts val="500"/>
              </a:spcBef>
              <a:buClr>
                <a:schemeClr val="tx1"/>
              </a:buClr>
              <a:buFont typeface="Courier New" panose="02070309020205020404" pitchFamily="49" charset="0"/>
              <a:buNone/>
              <a:defRPr sz="1200" kern="1200">
                <a:solidFill>
                  <a:schemeClr val="bg1">
                    <a:lumMod val="25000"/>
                  </a:schemeClr>
                </a:solidFill>
                <a:latin typeface="+mn-lt"/>
                <a:ea typeface="+mn-ea"/>
                <a:cs typeface="+mn-cs"/>
              </a:defRPr>
            </a:lvl2pPr>
            <a:lvl3pPr marL="9144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3pPr>
            <a:lvl4pPr marL="13716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4pPr>
            <a:lvl5pPr marL="1828800" indent="0" algn="just" defTabSz="914400" rtl="0" eaLnBrk="1" latinLnBrk="0" hangingPunct="1">
              <a:lnSpc>
                <a:spcPct val="90000"/>
              </a:lnSpc>
              <a:spcBef>
                <a:spcPts val="500"/>
              </a:spcBef>
              <a:buClr>
                <a:schemeClr val="tx1"/>
              </a:buClr>
              <a:buFont typeface="Wingdings" panose="05000000000000000000" pitchFamily="2" charset="2"/>
              <a:buNone/>
              <a:defRPr sz="1200" kern="1200">
                <a:solidFill>
                  <a:schemeClr val="bg1">
                    <a:lumMod val="2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660066"/>
              </a:buClr>
              <a:buSzTx/>
              <a:buFont typeface="Arial" panose="020B0604020202020204" pitchFamily="34" charset="0"/>
              <a:buNone/>
              <a:tabLst/>
              <a:defRPr/>
            </a:pPr>
            <a:r>
              <a:rPr kumimoji="0" lang="en-US" sz="1050" b="0" i="0" u="none" strike="noStrike" kern="1200" cap="none" spc="0" normalizeH="0" baseline="0" noProof="0" dirty="0">
                <a:ln>
                  <a:noFill/>
                </a:ln>
                <a:solidFill>
                  <a:srgbClr val="F2F2F2">
                    <a:lumMod val="25000"/>
                  </a:srgbClr>
                </a:solidFill>
                <a:effectLst/>
                <a:uLnTx/>
                <a:uFillTx/>
                <a:latin typeface="+mn-lt"/>
                <a:ea typeface="+mn-ea"/>
                <a:cs typeface="+mn-cs"/>
              </a:rPr>
              <a:t>This project has received funding from the European Union’s Horizon 2020 research and innovation programme under grant agreement no 101021727. This material reflects only the authors’ view and European Commission is not responsible for any use that may be made of the information it contains.</a:t>
            </a:r>
          </a:p>
        </p:txBody>
      </p:sp>
      <p:pic>
        <p:nvPicPr>
          <p:cNvPr id="12" name="Kép 22">
            <a:extLst>
              <a:ext uri="{FF2B5EF4-FFF2-40B4-BE49-F238E27FC236}">
                <a16:creationId xmlns:a16="http://schemas.microsoft.com/office/drawing/2014/main" id="{525EECDF-2A65-4716-8F0E-F5A37559EAE6}"/>
              </a:ext>
            </a:extLst>
          </p:cNvPr>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871970" y="6362699"/>
            <a:ext cx="537730" cy="364645"/>
          </a:xfrm>
          <a:prstGeom prst="rect">
            <a:avLst/>
          </a:prstGeom>
          <a:noFill/>
        </p:spPr>
      </p:pic>
    </p:spTree>
    <p:extLst>
      <p:ext uri="{BB962C8B-B14F-4D97-AF65-F5344CB8AC3E}">
        <p14:creationId xmlns:p14="http://schemas.microsoft.com/office/powerpoint/2010/main" val="1674242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l" defTabSz="914400" rtl="0" eaLnBrk="1" latinLnBrk="0" hangingPunct="1">
        <a:lnSpc>
          <a:spcPct val="90000"/>
        </a:lnSpc>
        <a:spcBef>
          <a:spcPct val="0"/>
        </a:spcBef>
        <a:buNone/>
        <a:defRPr sz="4000" kern="1200">
          <a:solidFill>
            <a:srgbClr val="838487"/>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rgbClr val="838487"/>
          </a:solidFill>
          <a:latin typeface="+mn-lt"/>
          <a:ea typeface="+mn-ea"/>
          <a:cs typeface="+mn-cs"/>
        </a:defRPr>
      </a:lvl1pPr>
      <a:lvl2pPr marL="685800" indent="-228600" algn="l" defTabSz="914400" rtl="0" eaLnBrk="1" latinLnBrk="0" hangingPunct="1">
        <a:lnSpc>
          <a:spcPct val="90000"/>
        </a:lnSpc>
        <a:spcBef>
          <a:spcPts val="500"/>
        </a:spcBef>
        <a:buFont typeface="Wingdings" panose="05000000000000000000" pitchFamily="2" charset="2"/>
        <a:buChar char="ü"/>
        <a:defRPr sz="2000" kern="1200">
          <a:solidFill>
            <a:srgbClr val="838487"/>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Ø"/>
        <a:defRPr sz="1800" kern="1200">
          <a:solidFill>
            <a:srgbClr val="838487"/>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rgbClr val="838487"/>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7416" userDrawn="1">
          <p15:clr>
            <a:srgbClr val="F26B43"/>
          </p15:clr>
        </p15:guide>
        <p15:guide id="3" pos="7248" userDrawn="1">
          <p15:clr>
            <a:srgbClr val="F26B43"/>
          </p15:clr>
        </p15:guide>
        <p15:guide id="4" orient="horz" pos="3072" userDrawn="1">
          <p15:clr>
            <a:srgbClr val="F26B43"/>
          </p15:clr>
        </p15:guide>
        <p15:guide id="5" pos="264" userDrawn="1">
          <p15:clr>
            <a:srgbClr val="F26B43"/>
          </p15:clr>
        </p15:guide>
        <p15:guide id="6" pos="420" userDrawn="1">
          <p15:clr>
            <a:srgbClr val="F26B43"/>
          </p15:clr>
        </p15:guide>
        <p15:guide id="7" orient="horz" pos="864" userDrawn="1">
          <p15:clr>
            <a:srgbClr val="F26B43"/>
          </p15:clr>
        </p15:guide>
        <p15:guide id="8" orient="horz" pos="1152" userDrawn="1">
          <p15:clr>
            <a:srgbClr val="F26B43"/>
          </p15:clr>
        </p15:guide>
        <p15:guide id="9" orient="horz" pos="7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0.tiff"/><Relationship Id="rId5" Type="http://schemas.openxmlformats.org/officeDocument/2006/relationships/image" Target="../media/image9.jpe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6008" y="-73152"/>
            <a:ext cx="8686800" cy="1035050"/>
          </a:xfrm>
        </p:spPr>
        <p:txBody>
          <a:bodyPr/>
          <a:lstStyle/>
          <a:p>
            <a:r>
              <a:rPr lang="en-US" dirty="0"/>
              <a:t>Project at a Glance</a:t>
            </a:r>
          </a:p>
        </p:txBody>
      </p:sp>
      <p:sp>
        <p:nvSpPr>
          <p:cNvPr id="3" name="Slide Number Placeholder 2"/>
          <p:cNvSpPr>
            <a:spLocks noGrp="1"/>
          </p:cNvSpPr>
          <p:nvPr>
            <p:ph type="sldNum" sz="quarter" idx="12"/>
          </p:nvPr>
        </p:nvSpPr>
        <p:spPr/>
        <p:txBody>
          <a:bodyPr/>
          <a:lstStyle/>
          <a:p>
            <a:fld id="{57AC0E79-F531-4290-B37F-533038CC23F5}" type="slidenum">
              <a:rPr lang="en-US" smtClean="0"/>
              <a:pPr/>
              <a:t>1</a:t>
            </a:fld>
            <a:endParaRPr lang="en-US" dirty="0"/>
          </a:p>
        </p:txBody>
      </p:sp>
      <p:sp>
        <p:nvSpPr>
          <p:cNvPr id="5" name="TextBox 4"/>
          <p:cNvSpPr txBox="1"/>
          <p:nvPr/>
        </p:nvSpPr>
        <p:spPr>
          <a:xfrm>
            <a:off x="6610858" y="1155005"/>
            <a:ext cx="5299087" cy="3927935"/>
          </a:xfrm>
          <a:prstGeom prst="rect">
            <a:avLst/>
          </a:prstGeom>
          <a:noFill/>
        </p:spPr>
        <p:txBody>
          <a:bodyPr wrap="square" rtlCol="0">
            <a:spAutoFit/>
          </a:bodyPr>
          <a:lstStyle/>
          <a:p>
            <a:pPr>
              <a:lnSpc>
                <a:spcPct val="140000"/>
              </a:lnSpc>
            </a:pPr>
            <a:r>
              <a:rPr lang="en-US" sz="1600" b="1" dirty="0"/>
              <a:t>Call Identifier:</a:t>
            </a:r>
            <a:r>
              <a:rPr lang="en-US" sz="1600" dirty="0"/>
              <a:t> 2020-SU-DS-2020 </a:t>
            </a:r>
          </a:p>
          <a:p>
            <a:pPr>
              <a:lnSpc>
                <a:spcPct val="140000"/>
              </a:lnSpc>
            </a:pPr>
            <a:r>
              <a:rPr lang="en-US" sz="1600" b="1" dirty="0"/>
              <a:t>Topic:</a:t>
            </a:r>
            <a:r>
              <a:rPr lang="en-US" sz="1600" dirty="0"/>
              <a:t> SU-DS02-2020 Intelligent security and privacy management</a:t>
            </a:r>
          </a:p>
          <a:p>
            <a:pPr>
              <a:lnSpc>
                <a:spcPct val="140000"/>
              </a:lnSpc>
            </a:pPr>
            <a:r>
              <a:rPr lang="en-US" sz="1600" b="1" dirty="0"/>
              <a:t>EC Funding: </a:t>
            </a:r>
            <a:r>
              <a:rPr lang="en-US" sz="1600" dirty="0"/>
              <a:t>4 918 790.00 EUR</a:t>
            </a:r>
            <a:endParaRPr lang="en-US" sz="1600" b="1" dirty="0"/>
          </a:p>
          <a:p>
            <a:pPr>
              <a:lnSpc>
                <a:spcPct val="140000"/>
              </a:lnSpc>
            </a:pPr>
            <a:r>
              <a:rPr lang="en-US" sz="1600" b="1" dirty="0"/>
              <a:t>Duration: </a:t>
            </a:r>
            <a:r>
              <a:rPr lang="en-US" sz="1600" dirty="0"/>
              <a:t>36 months (Sept 2021-Aug 2024)</a:t>
            </a:r>
          </a:p>
          <a:p>
            <a:pPr>
              <a:lnSpc>
                <a:spcPct val="140000"/>
              </a:lnSpc>
            </a:pPr>
            <a:r>
              <a:rPr lang="en-US" sz="1600" b="1" dirty="0"/>
              <a:t>Consortium: </a:t>
            </a:r>
            <a:r>
              <a:rPr lang="en-US" sz="1600" dirty="0"/>
              <a:t>19 partners </a:t>
            </a:r>
          </a:p>
          <a:p>
            <a:pPr>
              <a:lnSpc>
                <a:spcPct val="140000"/>
              </a:lnSpc>
            </a:pPr>
            <a:r>
              <a:rPr lang="en-US" sz="1600" b="1" dirty="0"/>
              <a:t>Coordinator: </a:t>
            </a:r>
            <a:r>
              <a:rPr lang="pt-PT" sz="1600" dirty="0"/>
              <a:t>INOV - Instituto de Engenharia de Sistemas e Computadores, Inovacão, (INOV), Portugal</a:t>
            </a:r>
            <a:endParaRPr lang="en-US" sz="1600" b="1" dirty="0"/>
          </a:p>
          <a:p>
            <a:pPr>
              <a:lnSpc>
                <a:spcPct val="140000"/>
              </a:lnSpc>
            </a:pPr>
            <a:r>
              <a:rPr lang="en-US" sz="1600" b="1" dirty="0"/>
              <a:t>Learn More: </a:t>
            </a:r>
            <a:r>
              <a:rPr lang="en-US" sz="1600" dirty="0"/>
              <a:t>www. iris-h2020.eu</a:t>
            </a:r>
          </a:p>
          <a:p>
            <a:pPr>
              <a:lnSpc>
                <a:spcPct val="140000"/>
              </a:lnSpc>
              <a:spcAft>
                <a:spcPts val="600"/>
              </a:spcAft>
            </a:pPr>
            <a:r>
              <a:rPr lang="en-US" sz="1600" b="1" dirty="0"/>
              <a:t>Join us:      </a:t>
            </a:r>
            <a:r>
              <a:rPr lang="en-US" sz="1600" dirty="0"/>
              <a:t>@iris-h2020      </a:t>
            </a:r>
          </a:p>
          <a:p>
            <a:pPr>
              <a:lnSpc>
                <a:spcPct val="140000"/>
              </a:lnSpc>
              <a:spcAft>
                <a:spcPts val="600"/>
              </a:spcAft>
            </a:pPr>
            <a:r>
              <a:rPr lang="en-US" sz="1600" dirty="0"/>
              <a:t>                     IRIS H2020 Project</a:t>
            </a:r>
          </a:p>
        </p:txBody>
      </p:sp>
      <p:pic>
        <p:nvPicPr>
          <p:cNvPr id="6" name="Picture 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463101" y="4312531"/>
            <a:ext cx="263377" cy="276224"/>
          </a:xfrm>
          <a:prstGeom prst="rect">
            <a:avLst/>
          </a:prstGeom>
        </p:spPr>
      </p:pic>
      <p:pic>
        <p:nvPicPr>
          <p:cNvPr id="9" name="Picture 8"/>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7438251" y="4762290"/>
            <a:ext cx="257175" cy="257175"/>
          </a:xfrm>
          <a:prstGeom prst="rect">
            <a:avLst/>
          </a:prstGeom>
        </p:spPr>
      </p:pic>
      <p:sp>
        <p:nvSpPr>
          <p:cNvPr id="10" name="TextBox 9"/>
          <p:cNvSpPr txBox="1"/>
          <p:nvPr/>
        </p:nvSpPr>
        <p:spPr>
          <a:xfrm>
            <a:off x="8668257" y="5192620"/>
            <a:ext cx="3289808" cy="830997"/>
          </a:xfrm>
          <a:prstGeom prst="rect">
            <a:avLst/>
          </a:prstGeom>
          <a:noFill/>
          <a:ln>
            <a:solidFill>
              <a:schemeClr val="accent1"/>
            </a:solidFill>
          </a:ln>
        </p:spPr>
        <p:txBody>
          <a:bodyPr wrap="square" rtlCol="0">
            <a:spAutoFit/>
          </a:bodyPr>
          <a:lstStyle/>
          <a:p>
            <a:r>
              <a:rPr lang="en-GB" sz="1200" b="1" dirty="0"/>
              <a:t>6 Public organizations</a:t>
            </a:r>
          </a:p>
          <a:p>
            <a:r>
              <a:rPr lang="en-US" sz="1200" b="1" dirty="0"/>
              <a:t>3 SMEs</a:t>
            </a:r>
            <a:r>
              <a:rPr lang="en-US" sz="1200" dirty="0"/>
              <a:t> </a:t>
            </a:r>
          </a:p>
          <a:p>
            <a:r>
              <a:rPr lang="en-US" sz="1200" b="1" dirty="0"/>
              <a:t>4 Large ICT industries</a:t>
            </a:r>
            <a:r>
              <a:rPr lang="en-GB" sz="1200" dirty="0"/>
              <a:t> </a:t>
            </a:r>
          </a:p>
          <a:p>
            <a:r>
              <a:rPr lang="en-GB" sz="1200" b="1" dirty="0"/>
              <a:t>6 Research institutions &amp; Universities</a:t>
            </a:r>
            <a:endParaRPr lang="en-US" sz="1200" b="1" dirty="0"/>
          </a:p>
        </p:txBody>
      </p:sp>
      <p:sp>
        <p:nvSpPr>
          <p:cNvPr id="13" name="Right Arrow 12"/>
          <p:cNvSpPr/>
          <p:nvPr/>
        </p:nvSpPr>
        <p:spPr>
          <a:xfrm>
            <a:off x="6477507" y="5208032"/>
            <a:ext cx="2190750" cy="819149"/>
          </a:xfrm>
          <a:prstGeom prst="rightArrow">
            <a:avLst/>
          </a:prstGeom>
          <a:solidFill>
            <a:srgbClr val="83848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6515606" y="5427107"/>
            <a:ext cx="2023745" cy="369332"/>
          </a:xfrm>
          <a:prstGeom prst="rect">
            <a:avLst/>
          </a:prstGeom>
          <a:noFill/>
        </p:spPr>
        <p:txBody>
          <a:bodyPr wrap="square" rtlCol="0">
            <a:spAutoFit/>
          </a:bodyPr>
          <a:lstStyle/>
          <a:p>
            <a:r>
              <a:rPr lang="en-US" b="1" dirty="0">
                <a:solidFill>
                  <a:schemeClr val="bg1"/>
                </a:solidFill>
              </a:rPr>
              <a:t>       Consortium</a:t>
            </a:r>
          </a:p>
        </p:txBody>
      </p:sp>
      <p:pic>
        <p:nvPicPr>
          <p:cNvPr id="16" name="Picture 15"/>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610858" y="5492063"/>
            <a:ext cx="372247" cy="249369"/>
          </a:xfrm>
          <a:prstGeom prst="rect">
            <a:avLst/>
          </a:prstGeom>
        </p:spPr>
      </p:pic>
      <p:sp>
        <p:nvSpPr>
          <p:cNvPr id="7" name="Rectangle 6"/>
          <p:cNvSpPr/>
          <p:nvPr/>
        </p:nvSpPr>
        <p:spPr>
          <a:xfrm>
            <a:off x="4610100" y="2714625"/>
            <a:ext cx="752475" cy="361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5">
            <a:extLst>
              <a:ext uri="{FF2B5EF4-FFF2-40B4-BE49-F238E27FC236}">
                <a16:creationId xmlns:a16="http://schemas.microsoft.com/office/drawing/2014/main" id="{BCCD1BCE-F801-7245-A075-AD3B568F29A9}"/>
              </a:ext>
            </a:extLst>
          </p:cNvPr>
          <p:cNvPicPr>
            <a:picLocks noChangeAspect="1"/>
          </p:cNvPicPr>
          <p:nvPr/>
        </p:nvPicPr>
        <p:blipFill>
          <a:blip r:embed="rId6" cstate="email">
            <a:extLst>
              <a:ext uri="{28A0092B-C50C-407E-A947-70E740481C1C}">
                <a14:useLocalDpi xmlns:a14="http://schemas.microsoft.com/office/drawing/2010/main" val="0"/>
              </a:ext>
            </a:extLst>
          </a:blip>
          <a:stretch>
            <a:fillRect/>
          </a:stretch>
        </p:blipFill>
        <p:spPr>
          <a:xfrm>
            <a:off x="971551" y="880491"/>
            <a:ext cx="5025601" cy="4030218"/>
          </a:xfrm>
          <a:prstGeom prst="rect">
            <a:avLst/>
          </a:prstGeom>
        </p:spPr>
      </p:pic>
      <p:pic>
        <p:nvPicPr>
          <p:cNvPr id="18"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21396" y="4910709"/>
            <a:ext cx="3925909" cy="143448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383546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IRIS Motivation </a:t>
            </a:r>
          </a:p>
        </p:txBody>
      </p:sp>
      <p:sp>
        <p:nvSpPr>
          <p:cNvPr id="3" name="Content Placeholder 2"/>
          <p:cNvSpPr>
            <a:spLocks noGrp="1"/>
          </p:cNvSpPr>
          <p:nvPr>
            <p:ph idx="1"/>
          </p:nvPr>
        </p:nvSpPr>
        <p:spPr/>
        <p:txBody>
          <a:bodyPr>
            <a:normAutofit/>
          </a:bodyPr>
          <a:lstStyle/>
          <a:p>
            <a:pPr marL="0" indent="0" algn="just">
              <a:lnSpc>
                <a:spcPct val="114000"/>
              </a:lnSpc>
              <a:buNone/>
            </a:pPr>
            <a:r>
              <a:rPr lang="en-GB" dirty="0"/>
              <a:t>As existing and emerging </a:t>
            </a:r>
            <a:r>
              <a:rPr lang="en-GB" b="1" dirty="0"/>
              <a:t>SMART CITIES </a:t>
            </a:r>
            <a:r>
              <a:rPr lang="en-GB" dirty="0"/>
              <a:t>continue to </a:t>
            </a:r>
            <a:r>
              <a:rPr lang="en-GB" b="1" dirty="0"/>
              <a:t>expand their IoT and AI-enabled </a:t>
            </a:r>
            <a:r>
              <a:rPr lang="en-GB" dirty="0"/>
              <a:t>systems, </a:t>
            </a:r>
            <a:r>
              <a:rPr lang="en-GB" b="1" dirty="0"/>
              <a:t>novel and complex threats are introduced</a:t>
            </a:r>
            <a:r>
              <a:rPr lang="en-GB" dirty="0"/>
              <a:t>. </a:t>
            </a:r>
          </a:p>
          <a:p>
            <a:pPr marL="0" indent="0" algn="just">
              <a:lnSpc>
                <a:spcPct val="114000"/>
              </a:lnSpc>
              <a:buNone/>
            </a:pPr>
            <a:endParaRPr lang="en-GB" b="1" dirty="0"/>
          </a:p>
          <a:p>
            <a:pPr marL="0" indent="0" algn="just">
              <a:lnSpc>
                <a:spcPct val="114000"/>
              </a:lnSpc>
              <a:buNone/>
            </a:pPr>
            <a:r>
              <a:rPr lang="en-GB" b="1" dirty="0"/>
              <a:t>Architecture and behaviour</a:t>
            </a:r>
            <a:r>
              <a:rPr lang="en-GB" dirty="0"/>
              <a:t> of emerging IoT and AI technologies are </a:t>
            </a:r>
            <a:r>
              <a:rPr lang="en-GB" b="1" dirty="0"/>
              <a:t>not currently well understood </a:t>
            </a:r>
            <a:r>
              <a:rPr lang="en-GB" dirty="0"/>
              <a:t>by security practitioners, such as CERTs and CSIRTs. </a:t>
            </a:r>
          </a:p>
          <a:p>
            <a:pPr marL="0" indent="0">
              <a:buNone/>
            </a:pPr>
            <a:endParaRPr lang="en-US" dirty="0"/>
          </a:p>
        </p:txBody>
      </p:sp>
      <p:sp>
        <p:nvSpPr>
          <p:cNvPr id="4" name="Slide Number Placeholder 3"/>
          <p:cNvSpPr>
            <a:spLocks noGrp="1"/>
          </p:cNvSpPr>
          <p:nvPr>
            <p:ph type="sldNum" sz="quarter" idx="12"/>
          </p:nvPr>
        </p:nvSpPr>
        <p:spPr/>
        <p:txBody>
          <a:bodyPr/>
          <a:lstStyle/>
          <a:p>
            <a:fld id="{57AC0E79-F531-4290-B37F-533038CC23F5}" type="slidenum">
              <a:rPr lang="en-US" smtClean="0"/>
              <a:pPr/>
              <a:t>2</a:t>
            </a:fld>
            <a:endParaRPr lang="en-US" dirty="0"/>
          </a:p>
        </p:txBody>
      </p:sp>
    </p:spTree>
    <p:extLst>
      <p:ext uri="{BB962C8B-B14F-4D97-AF65-F5344CB8AC3E}">
        <p14:creationId xmlns:p14="http://schemas.microsoft.com/office/powerpoint/2010/main" val="4281315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IRIS Vision</a:t>
            </a:r>
          </a:p>
        </p:txBody>
      </p:sp>
      <p:sp>
        <p:nvSpPr>
          <p:cNvPr id="3" name="Content Placeholder 2"/>
          <p:cNvSpPr>
            <a:spLocks noGrp="1"/>
          </p:cNvSpPr>
          <p:nvPr>
            <p:ph idx="1"/>
          </p:nvPr>
        </p:nvSpPr>
        <p:spPr/>
        <p:txBody>
          <a:bodyPr/>
          <a:lstStyle/>
          <a:p>
            <a:pPr marL="0" indent="0" algn="just">
              <a:lnSpc>
                <a:spcPct val="114000"/>
              </a:lnSpc>
              <a:buNone/>
            </a:pPr>
            <a:r>
              <a:rPr lang="en-GB" dirty="0"/>
              <a:t>The </a:t>
            </a:r>
            <a:r>
              <a:rPr lang="en-GB" b="1" dirty="0"/>
              <a:t>H2020 IRIS project </a:t>
            </a:r>
            <a:r>
              <a:rPr lang="en-GB" dirty="0"/>
              <a:t>aims to deliver a framework that will support European CERT and CSIRT networks </a:t>
            </a:r>
            <a:r>
              <a:rPr lang="en-GB" b="1" dirty="0"/>
              <a:t>detecting, sharing, responding and recovering from cybersecurity threats and vulnerabilities of IoT and AI-driven ICT systems,</a:t>
            </a:r>
            <a:r>
              <a:rPr lang="en-GB" dirty="0"/>
              <a:t> in order to </a:t>
            </a:r>
            <a:r>
              <a:rPr lang="en-GB" b="1" dirty="0"/>
              <a:t>minimize the impact of cybersecurity and privacy risks.</a:t>
            </a:r>
            <a:r>
              <a:rPr lang="en-GB" dirty="0"/>
              <a:t> </a:t>
            </a:r>
          </a:p>
          <a:p>
            <a:pPr marL="0" indent="0" algn="just">
              <a:lnSpc>
                <a:spcPct val="114000"/>
              </a:lnSpc>
              <a:buNone/>
            </a:pPr>
            <a:endParaRPr lang="en-GB" dirty="0"/>
          </a:p>
          <a:p>
            <a:pPr marL="0" indent="0" algn="just">
              <a:lnSpc>
                <a:spcPct val="114000"/>
              </a:lnSpc>
              <a:buNone/>
            </a:pPr>
            <a:r>
              <a:rPr lang="en-GB" dirty="0"/>
              <a:t>The </a:t>
            </a:r>
            <a:r>
              <a:rPr lang="en-GB" b="1" dirty="0"/>
              <a:t>IRIS Platform</a:t>
            </a:r>
            <a:r>
              <a:rPr lang="en-GB" dirty="0"/>
              <a:t> will be made available, </a:t>
            </a:r>
            <a:r>
              <a:rPr lang="en-GB" b="1" dirty="0"/>
              <a:t>free of charge</a:t>
            </a:r>
            <a:r>
              <a:rPr lang="en-GB" dirty="0"/>
              <a:t>, to the European </a:t>
            </a:r>
            <a:r>
              <a:rPr lang="en-US" dirty="0"/>
              <a:t>national </a:t>
            </a:r>
            <a:r>
              <a:rPr lang="en-GB" dirty="0"/>
              <a:t>CERT and CSIRTs, by the end of the project.</a:t>
            </a:r>
            <a:endParaRPr lang="en-US" dirty="0"/>
          </a:p>
          <a:p>
            <a:endParaRPr lang="en-US" dirty="0"/>
          </a:p>
        </p:txBody>
      </p:sp>
      <p:sp>
        <p:nvSpPr>
          <p:cNvPr id="4" name="Slide Number Placeholder 3"/>
          <p:cNvSpPr>
            <a:spLocks noGrp="1"/>
          </p:cNvSpPr>
          <p:nvPr>
            <p:ph type="sldNum" sz="quarter" idx="12"/>
          </p:nvPr>
        </p:nvSpPr>
        <p:spPr/>
        <p:txBody>
          <a:bodyPr/>
          <a:lstStyle/>
          <a:p>
            <a:fld id="{57AC0E79-F531-4290-B37F-533038CC23F5}" type="slidenum">
              <a:rPr lang="en-US" smtClean="0"/>
              <a:pPr/>
              <a:t>3</a:t>
            </a:fld>
            <a:endParaRPr lang="en-US" dirty="0"/>
          </a:p>
        </p:txBody>
      </p:sp>
    </p:spTree>
    <p:extLst>
      <p:ext uri="{BB962C8B-B14F-4D97-AF65-F5344CB8AC3E}">
        <p14:creationId xmlns:p14="http://schemas.microsoft.com/office/powerpoint/2010/main" val="510824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IRIS Objectives</a:t>
            </a:r>
          </a:p>
        </p:txBody>
      </p:sp>
      <p:sp>
        <p:nvSpPr>
          <p:cNvPr id="3" name="Content Placeholder 2"/>
          <p:cNvSpPr>
            <a:spLocks noGrp="1"/>
          </p:cNvSpPr>
          <p:nvPr>
            <p:ph idx="1"/>
          </p:nvPr>
        </p:nvSpPr>
        <p:spPr>
          <a:xfrm>
            <a:off x="855027" y="1439862"/>
            <a:ext cx="10515600" cy="4833937"/>
          </a:xfrm>
          <a:ln>
            <a:noFill/>
          </a:ln>
        </p:spPr>
        <p:txBody>
          <a:bodyPr>
            <a:noAutofit/>
          </a:bodyPr>
          <a:lstStyle/>
          <a:p>
            <a:r>
              <a:rPr lang="en-US" sz="2000" dirty="0"/>
              <a:t>To </a:t>
            </a:r>
            <a:r>
              <a:rPr lang="en-US" sz="2000" b="1" dirty="0"/>
              <a:t>identify </a:t>
            </a:r>
            <a:r>
              <a:rPr lang="en-US" sz="2000" dirty="0"/>
              <a:t>the user, technical and business requirements and </a:t>
            </a:r>
            <a:r>
              <a:rPr lang="en-US" sz="2000" b="1" dirty="0"/>
              <a:t>design </a:t>
            </a:r>
            <a:r>
              <a:rPr lang="en-US" sz="2000" dirty="0"/>
              <a:t>the architecture of an AI threat reporting and incident response system</a:t>
            </a:r>
          </a:p>
          <a:p>
            <a:endParaRPr lang="en-US" sz="2000" dirty="0"/>
          </a:p>
          <a:p>
            <a:r>
              <a:rPr lang="en-US" sz="2000" dirty="0"/>
              <a:t>To </a:t>
            </a:r>
            <a:r>
              <a:rPr lang="en-US" sz="2000" b="1" dirty="0"/>
              <a:t>analyze</a:t>
            </a:r>
            <a:r>
              <a:rPr lang="en-US" sz="2000" dirty="0"/>
              <a:t> the relevant ethics principles and legal framework on privacy concerns</a:t>
            </a:r>
          </a:p>
          <a:p>
            <a:endParaRPr lang="en-US" sz="2000" dirty="0"/>
          </a:p>
          <a:p>
            <a:r>
              <a:rPr lang="en-US" sz="2000" dirty="0"/>
              <a:t>To </a:t>
            </a:r>
            <a:r>
              <a:rPr lang="en-US" sz="2000" b="1" dirty="0"/>
              <a:t>develop</a:t>
            </a:r>
            <a:r>
              <a:rPr lang="en-US" sz="2000" dirty="0"/>
              <a:t> a collaborative platform for ICT stakeholders and European CERTs/CSIRTs for the successful operation of IoT and AI-enabled ICT systems</a:t>
            </a:r>
          </a:p>
          <a:p>
            <a:endParaRPr lang="en-US" sz="2000" dirty="0"/>
          </a:p>
          <a:p>
            <a:r>
              <a:rPr lang="en-US" sz="2000" dirty="0"/>
              <a:t>To </a:t>
            </a:r>
            <a:r>
              <a:rPr lang="en-US" sz="2000" b="1" dirty="0"/>
              <a:t>demonstrate</a:t>
            </a:r>
            <a:r>
              <a:rPr lang="en-US" sz="2000" dirty="0"/>
              <a:t> and </a:t>
            </a:r>
            <a:r>
              <a:rPr lang="en-US" sz="2000" b="1" dirty="0"/>
              <a:t>validate</a:t>
            </a:r>
            <a:r>
              <a:rPr lang="en-US" sz="2000" dirty="0"/>
              <a:t> the integrated IRIS platform across three realistic pilot demonstrators in three smart cities</a:t>
            </a:r>
          </a:p>
          <a:p>
            <a:endParaRPr lang="en-US" sz="2000" dirty="0"/>
          </a:p>
          <a:p>
            <a:r>
              <a:rPr lang="en-US" sz="2000" dirty="0"/>
              <a:t>To </a:t>
            </a:r>
            <a:r>
              <a:rPr lang="en-US" sz="2000" b="1" dirty="0"/>
              <a:t>ensure</a:t>
            </a:r>
            <a:r>
              <a:rPr lang="en-US" sz="2000" dirty="0"/>
              <a:t> wide communication and scientific dissemination of the IRIS results, efficient exploitation and contribution to relevant standardization bodies</a:t>
            </a:r>
          </a:p>
          <a:p>
            <a:endParaRPr lang="en-US" sz="2000" dirty="0"/>
          </a:p>
        </p:txBody>
      </p:sp>
      <p:sp>
        <p:nvSpPr>
          <p:cNvPr id="4" name="Slide Number Placeholder 3"/>
          <p:cNvSpPr>
            <a:spLocks noGrp="1"/>
          </p:cNvSpPr>
          <p:nvPr>
            <p:ph type="sldNum" sz="quarter" idx="12"/>
          </p:nvPr>
        </p:nvSpPr>
        <p:spPr/>
        <p:txBody>
          <a:bodyPr/>
          <a:lstStyle/>
          <a:p>
            <a:fld id="{57AC0E79-F531-4290-B37F-533038CC23F5}" type="slidenum">
              <a:rPr lang="en-US" smtClean="0"/>
              <a:pPr/>
              <a:t>4</a:t>
            </a:fld>
            <a:endParaRPr lang="en-US" dirty="0"/>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48959" y="2555562"/>
            <a:ext cx="265212" cy="274320"/>
          </a:xfrm>
          <a:prstGeom prst="rect">
            <a:avLst/>
          </a:prstGeom>
        </p:spPr>
      </p:pic>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33544" y="3440632"/>
            <a:ext cx="265212" cy="274320"/>
          </a:xfrm>
          <a:prstGeom prst="rect">
            <a:avLst/>
          </a:prstGeom>
        </p:spPr>
      </p:pic>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21373" y="1596699"/>
            <a:ext cx="265212" cy="274320"/>
          </a:xfrm>
          <a:prstGeom prst="rect">
            <a:avLst/>
          </a:prstGeom>
        </p:spPr>
      </p:pic>
      <p:pic>
        <p:nvPicPr>
          <p:cNvPr id="10" name="Picture 9">
            <a:extLst>
              <a:ext uri="{FF2B5EF4-FFF2-40B4-BE49-F238E27FC236}">
                <a16:creationId xmlns:a16="http://schemas.microsoft.com/office/drawing/2014/main" id="{BF678F33-9647-48CD-AB94-135D4810B7C4}"/>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804124" y="4516079"/>
            <a:ext cx="265212" cy="274320"/>
          </a:xfrm>
          <a:prstGeom prst="rect">
            <a:avLst/>
          </a:prstGeom>
        </p:spPr>
      </p:pic>
      <p:pic>
        <p:nvPicPr>
          <p:cNvPr id="11" name="Picture 10">
            <a:extLst>
              <a:ext uri="{FF2B5EF4-FFF2-40B4-BE49-F238E27FC236}">
                <a16:creationId xmlns:a16="http://schemas.microsoft.com/office/drawing/2014/main" id="{886D86B5-80C9-4E4D-9775-CC1F550C27B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202"/>
          <a:stretch/>
        </p:blipFill>
        <p:spPr>
          <a:xfrm>
            <a:off x="787297" y="5582388"/>
            <a:ext cx="265212" cy="274320"/>
          </a:xfrm>
          <a:prstGeom prst="rect">
            <a:avLst/>
          </a:prstGeom>
        </p:spPr>
      </p:pic>
    </p:spTree>
    <p:extLst>
      <p:ext uri="{BB962C8B-B14F-4D97-AF65-F5344CB8AC3E}">
        <p14:creationId xmlns:p14="http://schemas.microsoft.com/office/powerpoint/2010/main" val="2087486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IRIS Pilots in </a:t>
            </a:r>
            <a:r>
              <a:rPr lang="en-US" b="1" dirty="0"/>
              <a:t>Smart Cities</a:t>
            </a:r>
          </a:p>
        </p:txBody>
      </p:sp>
      <p:sp>
        <p:nvSpPr>
          <p:cNvPr id="4" name="Slide Number Placeholder 3"/>
          <p:cNvSpPr>
            <a:spLocks noGrp="1"/>
          </p:cNvSpPr>
          <p:nvPr>
            <p:ph type="sldNum" sz="quarter" idx="12"/>
          </p:nvPr>
        </p:nvSpPr>
        <p:spPr/>
        <p:txBody>
          <a:bodyPr/>
          <a:lstStyle/>
          <a:p>
            <a:fld id="{57AC0E79-F531-4290-B37F-533038CC23F5}" type="slidenum">
              <a:rPr lang="en-US" smtClean="0"/>
              <a:pPr/>
              <a:t>5</a:t>
            </a:fld>
            <a:endParaRPr lang="en-US" dirty="0"/>
          </a:p>
        </p:txBody>
      </p:sp>
      <p:sp>
        <p:nvSpPr>
          <p:cNvPr id="7" name="TextBox 6"/>
          <p:cNvSpPr txBox="1"/>
          <p:nvPr/>
        </p:nvSpPr>
        <p:spPr>
          <a:xfrm>
            <a:off x="874889" y="1738323"/>
            <a:ext cx="10442222" cy="4524315"/>
          </a:xfrm>
          <a:prstGeom prst="rect">
            <a:avLst/>
          </a:prstGeom>
          <a:noFill/>
        </p:spPr>
        <p:txBody>
          <a:bodyPr wrap="square" rtlCol="0">
            <a:spAutoFit/>
          </a:bodyPr>
          <a:lstStyle/>
          <a:p>
            <a:pPr marL="285750" indent="-285750" algn="just">
              <a:buFont typeface="Wingdings" panose="05000000000000000000" pitchFamily="2" charset="2"/>
              <a:buChar char="q"/>
            </a:pPr>
            <a:r>
              <a:rPr lang="en-GB" b="1" dirty="0"/>
              <a:t>Helsinki City: </a:t>
            </a:r>
            <a:r>
              <a:rPr lang="en-GB" dirty="0"/>
              <a:t> The use case will make use of an </a:t>
            </a:r>
            <a:r>
              <a:rPr lang="en-GB" b="1" dirty="0"/>
              <a:t>energy distribution system</a:t>
            </a:r>
            <a:r>
              <a:rPr lang="en-GB" dirty="0"/>
              <a:t> to connect Helsinki and Tallinn energy infrastructures:</a:t>
            </a:r>
          </a:p>
          <a:p>
            <a:pPr marL="1200150" lvl="2" indent="-285750" algn="just">
              <a:buFont typeface="Wingdings" panose="05000000000000000000" pitchFamily="2" charset="2"/>
              <a:buChar char="q"/>
            </a:pPr>
            <a:r>
              <a:rPr lang="en-GB" dirty="0"/>
              <a:t>Assess the ability of the IRIS platform to </a:t>
            </a:r>
            <a:r>
              <a:rPr lang="en-GB" b="1" dirty="0"/>
              <a:t>detect</a:t>
            </a:r>
            <a:r>
              <a:rPr lang="en-GB" dirty="0"/>
              <a:t> malicious information. </a:t>
            </a:r>
          </a:p>
          <a:p>
            <a:pPr marL="1200150" lvl="2" indent="-285750" algn="just">
              <a:buFont typeface="Wingdings" panose="05000000000000000000" pitchFamily="2" charset="2"/>
              <a:buChar char="q"/>
            </a:pPr>
            <a:r>
              <a:rPr lang="en-GB" dirty="0"/>
              <a:t>In addition, this use case will work towards the validation of the </a:t>
            </a:r>
            <a:r>
              <a:rPr lang="en-GB" b="1" dirty="0"/>
              <a:t>Virtual Cyber Range (VCR) component in efficiently educate CSIRT/CERTs</a:t>
            </a:r>
            <a:r>
              <a:rPr lang="en-GB" dirty="0"/>
              <a:t> on incident response. </a:t>
            </a:r>
          </a:p>
          <a:p>
            <a:pPr marL="1200150" lvl="2"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r>
              <a:rPr lang="en-GB" b="1" dirty="0"/>
              <a:t>Tallinn City:</a:t>
            </a:r>
            <a:r>
              <a:rPr lang="en-GB" dirty="0"/>
              <a:t> AI-enabled infrastructure of </a:t>
            </a:r>
            <a:r>
              <a:rPr lang="en-GB" b="1" dirty="0"/>
              <a:t>autonomous transport systems</a:t>
            </a:r>
            <a:r>
              <a:rPr lang="en-GB" dirty="0"/>
              <a:t>,</a:t>
            </a:r>
            <a:r>
              <a:rPr lang="en-GB" b="1" dirty="0"/>
              <a:t> </a:t>
            </a:r>
            <a:r>
              <a:rPr lang="en-GB" dirty="0"/>
              <a:t>composed of autonomous vehicle </a:t>
            </a:r>
            <a:r>
              <a:rPr lang="en-GB" b="1" dirty="0"/>
              <a:t>shuttles</a:t>
            </a:r>
            <a:r>
              <a:rPr lang="en-GB" dirty="0"/>
              <a:t> (AV shuttle) for public transportation that operate without human drivers and are monitored by a centralized remote operation centre. Within the infrastructure, an AI/ML module that consumes telemetry data is provided and considered as a critical element of the network.</a:t>
            </a:r>
          </a:p>
          <a:p>
            <a:pPr marL="285750" indent="-285750" algn="just">
              <a:buFont typeface="Wingdings" panose="05000000000000000000" pitchFamily="2" charset="2"/>
              <a:buChar char="q"/>
            </a:pPr>
            <a:endParaRPr lang="en-GB" dirty="0"/>
          </a:p>
          <a:p>
            <a:pPr marL="285750" indent="-285750" algn="just">
              <a:buFont typeface="Wingdings" panose="05000000000000000000" pitchFamily="2" charset="2"/>
              <a:buChar char="q"/>
            </a:pPr>
            <a:r>
              <a:rPr lang="en-US" b="1" dirty="0"/>
              <a:t>Barcelona City: AI computer vision system and an IoT infrastructure deployed at a Tramway station </a:t>
            </a:r>
            <a:r>
              <a:rPr lang="en-US" dirty="0"/>
              <a:t>to avoid potential accidents between bicycles and pedestrians getting off the train. </a:t>
            </a:r>
          </a:p>
          <a:p>
            <a:pPr marL="1200150" lvl="2" indent="-285750" algn="just">
              <a:buFont typeface="Wingdings" panose="05000000000000000000" pitchFamily="2" charset="2"/>
              <a:buChar char="q"/>
            </a:pPr>
            <a:r>
              <a:rPr lang="en-US" dirty="0"/>
              <a:t>Interested in securing the city’s IoT and control systems against confidentiality and integrity breaches. </a:t>
            </a:r>
            <a:endParaRPr lang="en-US" sz="1100" dirty="0"/>
          </a:p>
        </p:txBody>
      </p:sp>
    </p:spTree>
    <p:extLst>
      <p:ext uri="{BB962C8B-B14F-4D97-AF65-F5344CB8AC3E}">
        <p14:creationId xmlns:p14="http://schemas.microsoft.com/office/powerpoint/2010/main" val="1689933206"/>
      </p:ext>
    </p:extLst>
  </p:cSld>
  <p:clrMapOvr>
    <a:masterClrMapping/>
  </p:clrMapOvr>
</p:sld>
</file>

<file path=ppt/theme/theme1.xml><?xml version="1.0" encoding="utf-8"?>
<a:theme xmlns:a="http://schemas.openxmlformats.org/drawingml/2006/main" name="Office Theme">
  <a:themeElements>
    <a:clrScheme name="IRIS">
      <a:dk1>
        <a:srgbClr val="838487"/>
      </a:dk1>
      <a:lt1>
        <a:sysClr val="window" lastClr="FFFFFF"/>
      </a:lt1>
      <a:dk2>
        <a:srgbClr val="838487"/>
      </a:dk2>
      <a:lt2>
        <a:srgbClr val="838487"/>
      </a:lt2>
      <a:accent1>
        <a:srgbClr val="7F4F9F"/>
      </a:accent1>
      <a:accent2>
        <a:srgbClr val="546CB2"/>
      </a:accent2>
      <a:accent3>
        <a:srgbClr val="838487"/>
      </a:accent3>
      <a:accent4>
        <a:srgbClr val="A6A381"/>
      </a:accent4>
      <a:accent5>
        <a:srgbClr val="546CB2"/>
      </a:accent5>
      <a:accent6>
        <a:srgbClr val="7F4F9F"/>
      </a:accent6>
      <a:hlink>
        <a:srgbClr val="838487"/>
      </a:hlink>
      <a:folHlink>
        <a:srgbClr val="838487"/>
      </a:folHlink>
    </a:clrScheme>
    <a:fontScheme name="IRIS H2020">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12476</TotalTime>
  <Words>489</Words>
  <Application>Microsoft Office PowerPoint</Application>
  <PresentationFormat>Widescreen</PresentationFormat>
  <Paragraphs>48</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Open Sans</vt:lpstr>
      <vt:lpstr>Wingdings</vt:lpstr>
      <vt:lpstr>Office Theme</vt:lpstr>
      <vt:lpstr>Project at a Glance</vt:lpstr>
      <vt:lpstr>IRIS Motivation </vt:lpstr>
      <vt:lpstr>IRIS Vision</vt:lpstr>
      <vt:lpstr>IRIS Objectives</vt:lpstr>
      <vt:lpstr>IRIS Pilots in Smart Cities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Tsirigoti</dc:creator>
  <cp:lastModifiedBy> </cp:lastModifiedBy>
  <cp:revision>163</cp:revision>
  <dcterms:created xsi:type="dcterms:W3CDTF">2021-07-15T10:26:45Z</dcterms:created>
  <dcterms:modified xsi:type="dcterms:W3CDTF">2022-07-04T13:54:31Z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463cba9-5f6c-478d-9329-7b2295e4e8ed_Enabled">
    <vt:lpwstr>true</vt:lpwstr>
  </property>
  <property fmtid="{D5CDD505-2E9C-101B-9397-08002B2CF9AE}" pid="3" name="MSIP_Label_e463cba9-5f6c-478d-9329-7b2295e4e8ed_SetDate">
    <vt:lpwstr>2022-05-09T14:37:14Z</vt:lpwstr>
  </property>
  <property fmtid="{D5CDD505-2E9C-101B-9397-08002B2CF9AE}" pid="4" name="MSIP_Label_e463cba9-5f6c-478d-9329-7b2295e4e8ed_Method">
    <vt:lpwstr>Standard</vt:lpwstr>
  </property>
  <property fmtid="{D5CDD505-2E9C-101B-9397-08002B2CF9AE}" pid="5" name="MSIP_Label_e463cba9-5f6c-478d-9329-7b2295e4e8ed_Name">
    <vt:lpwstr>All Employees_2</vt:lpwstr>
  </property>
  <property fmtid="{D5CDD505-2E9C-101B-9397-08002B2CF9AE}" pid="6" name="MSIP_Label_e463cba9-5f6c-478d-9329-7b2295e4e8ed_SiteId">
    <vt:lpwstr>33440fc6-b7c7-412c-bb73-0e70b0198d5a</vt:lpwstr>
  </property>
  <property fmtid="{D5CDD505-2E9C-101B-9397-08002B2CF9AE}" pid="7" name="MSIP_Label_e463cba9-5f6c-478d-9329-7b2295e4e8ed_ActionId">
    <vt:lpwstr>ffc6c9d3-9c3a-4cff-8584-3094d19dab5d</vt:lpwstr>
  </property>
  <property fmtid="{D5CDD505-2E9C-101B-9397-08002B2CF9AE}" pid="8" name="MSIP_Label_e463cba9-5f6c-478d-9329-7b2295e4e8ed_ContentBits">
    <vt:lpwstr>0</vt:lpwstr>
  </property>
</Properties>
</file>