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5" r:id="rId3"/>
    <p:sldId id="265" r:id="rId4"/>
    <p:sldId id="266" r:id="rId5"/>
    <p:sldId id="2061898236" r:id="rId6"/>
    <p:sldId id="2061898237" r:id="rId7"/>
    <p:sldId id="308"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82DE"/>
    <a:srgbClr val="546CB2"/>
    <a:srgbClr val="7F4F9F"/>
    <a:srgbClr val="8384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F9AA62-D2D3-47C7-8B35-24F278C4DFB7}" v="16" dt="2022-05-10T14:27:30.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018" autoAdjust="0"/>
  </p:normalViewPr>
  <p:slideViewPr>
    <p:cSldViewPr snapToGrid="0" showGuides="1">
      <p:cViewPr varScale="1">
        <p:scale>
          <a:sx n="117" d="100"/>
          <a:sy n="117" d="100"/>
        </p:scale>
        <p:origin x="1015"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nzalez Zarzosa, Susana" userId="5f27cf78-d7d8-4433-9e78-c30b9b4ae6d6" providerId="ADAL" clId="{A7F9AA62-D2D3-47C7-8B35-24F278C4DFB7}"/>
    <pc:docChg chg="undo custSel addSld delSld modSld">
      <pc:chgData name="Gonzalez Zarzosa, Susana" userId="5f27cf78-d7d8-4433-9e78-c30b9b4ae6d6" providerId="ADAL" clId="{A7F9AA62-D2D3-47C7-8B35-24F278C4DFB7}" dt="2022-05-10T14:29:14.958" v="216" actId="47"/>
      <pc:docMkLst>
        <pc:docMk/>
      </pc:docMkLst>
      <pc:sldChg chg="addSp delSp modSp mod">
        <pc:chgData name="Gonzalez Zarzosa, Susana" userId="5f27cf78-d7d8-4433-9e78-c30b9b4ae6d6" providerId="ADAL" clId="{A7F9AA62-D2D3-47C7-8B35-24F278C4DFB7}" dt="2022-05-10T09:35:28.039" v="186" actId="1076"/>
        <pc:sldMkLst>
          <pc:docMk/>
          <pc:sldMk cId="2256823058" sldId="256"/>
        </pc:sldMkLst>
        <pc:spChg chg="mod">
          <ac:chgData name="Gonzalez Zarzosa, Susana" userId="5f27cf78-d7d8-4433-9e78-c30b9b4ae6d6" providerId="ADAL" clId="{A7F9AA62-D2D3-47C7-8B35-24F278C4DFB7}" dt="2022-05-10T09:35:28.039" v="186" actId="1076"/>
          <ac:spMkLst>
            <pc:docMk/>
            <pc:sldMk cId="2256823058" sldId="256"/>
            <ac:spMk id="2" creationId="{00000000-0000-0000-0000-000000000000}"/>
          </ac:spMkLst>
        </pc:spChg>
        <pc:spChg chg="mod">
          <ac:chgData name="Gonzalez Zarzosa, Susana" userId="5f27cf78-d7d8-4433-9e78-c30b9b4ae6d6" providerId="ADAL" clId="{A7F9AA62-D2D3-47C7-8B35-24F278C4DFB7}" dt="2022-05-10T09:33:29.843" v="86" actId="20577"/>
          <ac:spMkLst>
            <pc:docMk/>
            <pc:sldMk cId="2256823058" sldId="256"/>
            <ac:spMk id="3" creationId="{00000000-0000-0000-0000-000000000000}"/>
          </ac:spMkLst>
        </pc:spChg>
        <pc:spChg chg="mod">
          <ac:chgData name="Gonzalez Zarzosa, Susana" userId="5f27cf78-d7d8-4433-9e78-c30b9b4ae6d6" providerId="ADAL" clId="{A7F9AA62-D2D3-47C7-8B35-24F278C4DFB7}" dt="2022-05-10T09:33:35.862" v="96" actId="20577"/>
          <ac:spMkLst>
            <pc:docMk/>
            <pc:sldMk cId="2256823058" sldId="256"/>
            <ac:spMk id="4" creationId="{00000000-0000-0000-0000-000000000000}"/>
          </ac:spMkLst>
        </pc:spChg>
        <pc:spChg chg="del">
          <ac:chgData name="Gonzalez Zarzosa, Susana" userId="5f27cf78-d7d8-4433-9e78-c30b9b4ae6d6" providerId="ADAL" clId="{A7F9AA62-D2D3-47C7-8B35-24F278C4DFB7}" dt="2022-05-10T09:33:20.168" v="40"/>
          <ac:spMkLst>
            <pc:docMk/>
            <pc:sldMk cId="2256823058" sldId="256"/>
            <ac:spMk id="5" creationId="{00000000-0000-0000-0000-000000000000}"/>
          </ac:spMkLst>
        </pc:spChg>
        <pc:picChg chg="add mod">
          <ac:chgData name="Gonzalez Zarzosa, Susana" userId="5f27cf78-d7d8-4433-9e78-c30b9b4ae6d6" providerId="ADAL" clId="{A7F9AA62-D2D3-47C7-8B35-24F278C4DFB7}" dt="2022-05-10T09:33:20.168" v="40"/>
          <ac:picMkLst>
            <pc:docMk/>
            <pc:sldMk cId="2256823058" sldId="256"/>
            <ac:picMk id="6" creationId="{DE024B4C-7D3C-43D8-806D-0AC0E5184B02}"/>
          </ac:picMkLst>
        </pc:picChg>
      </pc:sldChg>
      <pc:sldChg chg="del">
        <pc:chgData name="Gonzalez Zarzosa, Susana" userId="5f27cf78-d7d8-4433-9e78-c30b9b4ae6d6" providerId="ADAL" clId="{A7F9AA62-D2D3-47C7-8B35-24F278C4DFB7}" dt="2022-05-10T14:29:14.958" v="216" actId="47"/>
        <pc:sldMkLst>
          <pc:docMk/>
          <pc:sldMk cId="3996873487" sldId="257"/>
        </pc:sldMkLst>
      </pc:sldChg>
      <pc:sldChg chg="del mod modShow">
        <pc:chgData name="Gonzalez Zarzosa, Susana" userId="5f27cf78-d7d8-4433-9e78-c30b9b4ae6d6" providerId="ADAL" clId="{A7F9AA62-D2D3-47C7-8B35-24F278C4DFB7}" dt="2022-05-10T12:01:01.445" v="190" actId="47"/>
        <pc:sldMkLst>
          <pc:docMk/>
          <pc:sldMk cId="859312015" sldId="258"/>
        </pc:sldMkLst>
      </pc:sldChg>
      <pc:sldChg chg="del">
        <pc:chgData name="Gonzalez Zarzosa, Susana" userId="5f27cf78-d7d8-4433-9e78-c30b9b4ae6d6" providerId="ADAL" clId="{A7F9AA62-D2D3-47C7-8B35-24F278C4DFB7}" dt="2022-05-10T14:03:17.531" v="193" actId="47"/>
        <pc:sldMkLst>
          <pc:docMk/>
          <pc:sldMk cId="1904074409" sldId="262"/>
        </pc:sldMkLst>
      </pc:sldChg>
      <pc:sldChg chg="modSp del mod">
        <pc:chgData name="Gonzalez Zarzosa, Susana" userId="5f27cf78-d7d8-4433-9e78-c30b9b4ae6d6" providerId="ADAL" clId="{A7F9AA62-D2D3-47C7-8B35-24F278C4DFB7}" dt="2022-05-10T14:03:20.196" v="194" actId="47"/>
        <pc:sldMkLst>
          <pc:docMk/>
          <pc:sldMk cId="2619307036" sldId="271"/>
        </pc:sldMkLst>
        <pc:spChg chg="mod">
          <ac:chgData name="Gonzalez Zarzosa, Susana" userId="5f27cf78-d7d8-4433-9e78-c30b9b4ae6d6" providerId="ADAL" clId="{A7F9AA62-D2D3-47C7-8B35-24F278C4DFB7}" dt="2022-05-09T14:47:32.438" v="1" actId="27636"/>
          <ac:spMkLst>
            <pc:docMk/>
            <pc:sldMk cId="2619307036" sldId="271"/>
            <ac:spMk id="3" creationId="{00000000-0000-0000-0000-000000000000}"/>
          </ac:spMkLst>
        </pc:spChg>
      </pc:sldChg>
      <pc:sldChg chg="del mod modShow">
        <pc:chgData name="Gonzalez Zarzosa, Susana" userId="5f27cf78-d7d8-4433-9e78-c30b9b4ae6d6" providerId="ADAL" clId="{A7F9AA62-D2D3-47C7-8B35-24F278C4DFB7}" dt="2022-05-10T12:01:08.546" v="191" actId="47"/>
        <pc:sldMkLst>
          <pc:docMk/>
          <pc:sldMk cId="3927807518" sldId="272"/>
        </pc:sldMkLst>
      </pc:sldChg>
      <pc:sldChg chg="del">
        <pc:chgData name="Gonzalez Zarzosa, Susana" userId="5f27cf78-d7d8-4433-9e78-c30b9b4ae6d6" providerId="ADAL" clId="{A7F9AA62-D2D3-47C7-8B35-24F278C4DFB7}" dt="2022-05-10T14:00:05.793" v="192" actId="47"/>
        <pc:sldMkLst>
          <pc:docMk/>
          <pc:sldMk cId="139428096" sldId="274"/>
        </pc:sldMkLst>
      </pc:sldChg>
      <pc:sldChg chg="modSp add mod">
        <pc:chgData name="Gonzalez Zarzosa, Susana" userId="5f27cf78-d7d8-4433-9e78-c30b9b4ae6d6" providerId="ADAL" clId="{A7F9AA62-D2D3-47C7-8B35-24F278C4DFB7}" dt="2022-05-10T09:41:48.004" v="189" actId="1076"/>
        <pc:sldMkLst>
          <pc:docMk/>
          <pc:sldMk cId="2383546707" sldId="275"/>
        </pc:sldMkLst>
        <pc:spChg chg="mod">
          <ac:chgData name="Gonzalez Zarzosa, Susana" userId="5f27cf78-d7d8-4433-9e78-c30b9b4ae6d6" providerId="ADAL" clId="{A7F9AA62-D2D3-47C7-8B35-24F278C4DFB7}" dt="2022-05-10T09:41:48.004" v="189" actId="1076"/>
          <ac:spMkLst>
            <pc:docMk/>
            <pc:sldMk cId="2383546707" sldId="275"/>
            <ac:spMk id="5" creationId="{00000000-0000-0000-0000-000000000000}"/>
          </ac:spMkLst>
        </pc:spChg>
      </pc:sldChg>
      <pc:sldChg chg="add">
        <pc:chgData name="Gonzalez Zarzosa, Susana" userId="5f27cf78-d7d8-4433-9e78-c30b9b4ae6d6" providerId="ADAL" clId="{A7F9AA62-D2D3-47C7-8B35-24F278C4DFB7}" dt="2022-05-09T14:49:34.993" v="4"/>
        <pc:sldMkLst>
          <pc:docMk/>
          <pc:sldMk cId="2087486787" sldId="276"/>
        </pc:sldMkLst>
      </pc:sldChg>
      <pc:sldChg chg="modSp add del mod">
        <pc:chgData name="Gonzalez Zarzosa, Susana" userId="5f27cf78-d7d8-4433-9e78-c30b9b4ae6d6" providerId="ADAL" clId="{A7F9AA62-D2D3-47C7-8B35-24F278C4DFB7}" dt="2022-05-09T14:51:47.165" v="9" actId="47"/>
        <pc:sldMkLst>
          <pc:docMk/>
          <pc:sldMk cId="116452499" sldId="277"/>
        </pc:sldMkLst>
        <pc:picChg chg="mod ord">
          <ac:chgData name="Gonzalez Zarzosa, Susana" userId="5f27cf78-d7d8-4433-9e78-c30b9b4ae6d6" providerId="ADAL" clId="{A7F9AA62-D2D3-47C7-8B35-24F278C4DFB7}" dt="2022-05-09T14:51:35.856" v="8" actId="14100"/>
          <ac:picMkLst>
            <pc:docMk/>
            <pc:sldMk cId="116452499" sldId="277"/>
            <ac:picMk id="5" creationId="{00000000-0000-0000-0000-000000000000}"/>
          </ac:picMkLst>
        </pc:picChg>
      </pc:sldChg>
      <pc:sldChg chg="addSp modSp add mod">
        <pc:chgData name="Gonzalez Zarzosa, Susana" userId="5f27cf78-d7d8-4433-9e78-c30b9b4ae6d6" providerId="ADAL" clId="{A7F9AA62-D2D3-47C7-8B35-24F278C4DFB7}" dt="2022-05-10T14:23:39.829" v="212" actId="14100"/>
        <pc:sldMkLst>
          <pc:docMk/>
          <pc:sldMk cId="2890994481" sldId="281"/>
        </pc:sldMkLst>
        <pc:spChg chg="mod">
          <ac:chgData name="Gonzalez Zarzosa, Susana" userId="5f27cf78-d7d8-4433-9e78-c30b9b4ae6d6" providerId="ADAL" clId="{A7F9AA62-D2D3-47C7-8B35-24F278C4DFB7}" dt="2022-05-10T14:23:33.516" v="210" actId="14100"/>
          <ac:spMkLst>
            <pc:docMk/>
            <pc:sldMk cId="2890994481" sldId="281"/>
            <ac:spMk id="3" creationId="{955A9AB5-7111-4D7C-9B89-808B8DAE0518}"/>
          </ac:spMkLst>
        </pc:spChg>
        <pc:picChg chg="add mod">
          <ac:chgData name="Gonzalez Zarzosa, Susana" userId="5f27cf78-d7d8-4433-9e78-c30b9b4ae6d6" providerId="ADAL" clId="{A7F9AA62-D2D3-47C7-8B35-24F278C4DFB7}" dt="2022-05-10T14:23:39.829" v="212" actId="14100"/>
          <ac:picMkLst>
            <pc:docMk/>
            <pc:sldMk cId="2890994481" sldId="281"/>
            <ac:picMk id="5" creationId="{49A19D38-BA23-4E62-BA45-203F4C316265}"/>
          </ac:picMkLst>
        </pc:picChg>
      </pc:sldChg>
      <pc:sldChg chg="add del">
        <pc:chgData name="Gonzalez Zarzosa, Susana" userId="5f27cf78-d7d8-4433-9e78-c30b9b4ae6d6" providerId="ADAL" clId="{A7F9AA62-D2D3-47C7-8B35-24F278C4DFB7}" dt="2022-05-10T14:21:17.386" v="203" actId="47"/>
        <pc:sldMkLst>
          <pc:docMk/>
          <pc:sldMk cId="1220521025" sldId="302"/>
        </pc:sldMkLst>
      </pc:sldChg>
      <pc:sldChg chg="addSp delSp modSp add mod">
        <pc:chgData name="Gonzalez Zarzosa, Susana" userId="5f27cf78-d7d8-4433-9e78-c30b9b4ae6d6" providerId="ADAL" clId="{A7F9AA62-D2D3-47C7-8B35-24F278C4DFB7}" dt="2022-05-10T14:27:30.350" v="215"/>
        <pc:sldMkLst>
          <pc:docMk/>
          <pc:sldMk cId="3819375908" sldId="304"/>
        </pc:sldMkLst>
        <pc:picChg chg="add mod">
          <ac:chgData name="Gonzalez Zarzosa, Susana" userId="5f27cf78-d7d8-4433-9e78-c30b9b4ae6d6" providerId="ADAL" clId="{A7F9AA62-D2D3-47C7-8B35-24F278C4DFB7}" dt="2022-05-10T14:27:30.350" v="215"/>
          <ac:picMkLst>
            <pc:docMk/>
            <pc:sldMk cId="3819375908" sldId="304"/>
            <ac:picMk id="6" creationId="{D53D5F36-B6B8-472C-B69B-9FBCBED41F07}"/>
          </ac:picMkLst>
        </pc:picChg>
        <pc:picChg chg="del">
          <ac:chgData name="Gonzalez Zarzosa, Susana" userId="5f27cf78-d7d8-4433-9e78-c30b9b4ae6d6" providerId="ADAL" clId="{A7F9AA62-D2D3-47C7-8B35-24F278C4DFB7}" dt="2022-05-10T14:27:29.273" v="214" actId="478"/>
          <ac:picMkLst>
            <pc:docMk/>
            <pc:sldMk cId="3819375908" sldId="304"/>
            <ac:picMk id="9" creationId="{BA42144C-CA64-40FA-83F6-D19CB103E488}"/>
          </ac:picMkLst>
        </pc:picChg>
      </pc:sldChg>
      <pc:sldChg chg="add">
        <pc:chgData name="Gonzalez Zarzosa, Susana" userId="5f27cf78-d7d8-4433-9e78-c30b9b4ae6d6" providerId="ADAL" clId="{A7F9AA62-D2D3-47C7-8B35-24F278C4DFB7}" dt="2022-05-10T14:21:30.710" v="204"/>
        <pc:sldMkLst>
          <pc:docMk/>
          <pc:sldMk cId="2522214657" sldId="305"/>
        </pc:sldMkLst>
      </pc:sldChg>
      <pc:sldChg chg="delSp modSp add mod">
        <pc:chgData name="Gonzalez Zarzosa, Susana" userId="5f27cf78-d7d8-4433-9e78-c30b9b4ae6d6" providerId="ADAL" clId="{A7F9AA62-D2D3-47C7-8B35-24F278C4DFB7}" dt="2022-05-10T09:33:13.277" v="39" actId="478"/>
        <pc:sldMkLst>
          <pc:docMk/>
          <pc:sldMk cId="1373713330" sldId="308"/>
        </pc:sldMkLst>
        <pc:spChg chg="mod">
          <ac:chgData name="Gonzalez Zarzosa, Susana" userId="5f27cf78-d7d8-4433-9e78-c30b9b4ae6d6" providerId="ADAL" clId="{A7F9AA62-D2D3-47C7-8B35-24F278C4DFB7}" dt="2022-05-10T09:32:26.399" v="38" actId="20577"/>
          <ac:spMkLst>
            <pc:docMk/>
            <pc:sldMk cId="1373713330" sldId="308"/>
            <ac:spMk id="7" creationId="{E3EB6DEE-F8AA-434B-A9E9-C624D419B917}"/>
          </ac:spMkLst>
        </pc:spChg>
        <pc:picChg chg="del">
          <ac:chgData name="Gonzalez Zarzosa, Susana" userId="5f27cf78-d7d8-4433-9e78-c30b9b4ae6d6" providerId="ADAL" clId="{A7F9AA62-D2D3-47C7-8B35-24F278C4DFB7}" dt="2022-05-10T09:33:13.277" v="39" actId="478"/>
          <ac:picMkLst>
            <pc:docMk/>
            <pc:sldMk cId="1373713330" sldId="308"/>
            <ac:picMk id="5" creationId="{24390C54-47EA-4A56-B7B3-FC36418D3DBD}"/>
          </ac:picMkLst>
        </pc:picChg>
      </pc:sldChg>
      <pc:sldChg chg="add del">
        <pc:chgData name="Gonzalez Zarzosa, Susana" userId="5f27cf78-d7d8-4433-9e78-c30b9b4ae6d6" providerId="ADAL" clId="{A7F9AA62-D2D3-47C7-8B35-24F278C4DFB7}" dt="2022-05-10T14:06:58.743" v="200" actId="47"/>
        <pc:sldMkLst>
          <pc:docMk/>
          <pc:sldMk cId="2423727538" sldId="2061898209"/>
        </pc:sldMkLst>
      </pc:sldChg>
      <pc:sldChg chg="add modNotesTx">
        <pc:chgData name="Gonzalez Zarzosa, Susana" userId="5f27cf78-d7d8-4433-9e78-c30b9b4ae6d6" providerId="ADAL" clId="{A7F9AA62-D2D3-47C7-8B35-24F278C4DFB7}" dt="2022-05-10T14:06:49.231" v="199" actId="20577"/>
        <pc:sldMkLst>
          <pc:docMk/>
          <pc:sldMk cId="516233769" sldId="2061898220"/>
        </pc:sldMkLst>
      </pc:sldChg>
      <pc:sldChg chg="add del">
        <pc:chgData name="Gonzalez Zarzosa, Susana" userId="5f27cf78-d7d8-4433-9e78-c30b9b4ae6d6" providerId="ADAL" clId="{A7F9AA62-D2D3-47C7-8B35-24F278C4DFB7}" dt="2022-05-10T14:25:21.168" v="213" actId="47"/>
        <pc:sldMkLst>
          <pc:docMk/>
          <pc:sldMk cId="1806574196" sldId="2061898221"/>
        </pc:sldMkLst>
      </pc:sldChg>
      <pc:sldChg chg="add">
        <pc:chgData name="Gonzalez Zarzosa, Susana" userId="5f27cf78-d7d8-4433-9e78-c30b9b4ae6d6" providerId="ADAL" clId="{A7F9AA62-D2D3-47C7-8B35-24F278C4DFB7}" dt="2022-05-10T14:05:45.035" v="196"/>
        <pc:sldMkLst>
          <pc:docMk/>
          <pc:sldMk cId="828508269" sldId="2061898227"/>
        </pc:sldMkLst>
      </pc:sldChg>
      <pc:sldMasterChg chg="delSldLayout">
        <pc:chgData name="Gonzalez Zarzosa, Susana" userId="5f27cf78-d7d8-4433-9e78-c30b9b4ae6d6" providerId="ADAL" clId="{A7F9AA62-D2D3-47C7-8B35-24F278C4DFB7}" dt="2022-05-10T14:06:58.743" v="200" actId="47"/>
        <pc:sldMasterMkLst>
          <pc:docMk/>
          <pc:sldMasterMk cId="1674242219" sldId="2147483648"/>
        </pc:sldMasterMkLst>
        <pc:sldLayoutChg chg="del">
          <pc:chgData name="Gonzalez Zarzosa, Susana" userId="5f27cf78-d7d8-4433-9e78-c30b9b4ae6d6" providerId="ADAL" clId="{A7F9AA62-D2D3-47C7-8B35-24F278C4DFB7}" dt="2022-05-10T14:06:58.743" v="200" actId="47"/>
          <pc:sldLayoutMkLst>
            <pc:docMk/>
            <pc:sldMasterMk cId="1674242219" sldId="2147483648"/>
            <pc:sldLayoutMk cId="774870166" sldId="214748365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DD375-4F28-43C5-BC85-D746878930D4}" type="datetimeFigureOut">
              <a:rPr lang="en-US" smtClean="0"/>
              <a:t>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1340F-5D9E-4DDE-9DEA-64D060B81CED}" type="slidenum">
              <a:rPr lang="en-US" smtClean="0"/>
              <a:t>‹#›</a:t>
            </a:fld>
            <a:endParaRPr lang="en-US"/>
          </a:p>
        </p:txBody>
      </p:sp>
    </p:spTree>
    <p:extLst>
      <p:ext uri="{BB962C8B-B14F-4D97-AF65-F5344CB8AC3E}">
        <p14:creationId xmlns:p14="http://schemas.microsoft.com/office/powerpoint/2010/main" val="178779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C1340F-5D9E-4DDE-9DEA-64D060B81CED}" type="slidenum">
              <a:rPr lang="en-US" smtClean="0"/>
              <a:t>2</a:t>
            </a:fld>
            <a:endParaRPr lang="en-US"/>
          </a:p>
        </p:txBody>
      </p:sp>
    </p:spTree>
    <p:extLst>
      <p:ext uri="{BB962C8B-B14F-4D97-AF65-F5344CB8AC3E}">
        <p14:creationId xmlns:p14="http://schemas.microsoft.com/office/powerpoint/2010/main" val="341847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7C1340F-5D9E-4DDE-9DEA-64D060B81CED}" type="slidenum">
              <a:rPr lang="en-US" smtClean="0"/>
              <a:t>5</a:t>
            </a:fld>
            <a:endParaRPr lang="en-US"/>
          </a:p>
        </p:txBody>
      </p:sp>
    </p:spTree>
    <p:extLst>
      <p:ext uri="{BB962C8B-B14F-4D97-AF65-F5344CB8AC3E}">
        <p14:creationId xmlns:p14="http://schemas.microsoft.com/office/powerpoint/2010/main" val="1431637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0"/>
              </a:spcAft>
              <a:buSzPts val="1000"/>
              <a:buFont typeface="Symbol" panose="05050102010706020507" pitchFamily="18" charset="2"/>
              <a:buChar char=""/>
              <a:tabLst>
                <a:tab pos="457200" algn="l"/>
              </a:tabLst>
            </a:pPr>
            <a:endParaRPr lang="en-US"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D7C1340F-5D9E-4DDE-9DEA-64D060B81CED}" type="slidenum">
              <a:rPr lang="en-US" smtClean="0"/>
              <a:t>6</a:t>
            </a:fld>
            <a:endParaRPr lang="en-US"/>
          </a:p>
        </p:txBody>
      </p:sp>
    </p:spTree>
    <p:extLst>
      <p:ext uri="{BB962C8B-B14F-4D97-AF65-F5344CB8AC3E}">
        <p14:creationId xmlns:p14="http://schemas.microsoft.com/office/powerpoint/2010/main" val="33833413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76300" y="1847850"/>
            <a:ext cx="10439400" cy="1314449"/>
          </a:xfrm>
        </p:spPr>
        <p:txBody>
          <a:bodyPr anchor="b">
            <a:normAutofit/>
          </a:bodyPr>
          <a:lstStyle>
            <a:lvl1pPr algn="ctr">
              <a:defRPr sz="4400">
                <a:solidFill>
                  <a:schemeClr val="bg1">
                    <a:lumMod val="75000"/>
                  </a:schemeClr>
                </a:solidFill>
                <a:latin typeface="+mn-lt"/>
              </a:defRPr>
            </a:lvl1pPr>
          </a:lstStyle>
          <a:p>
            <a:r>
              <a:rPr lang="en-US" dirty="0"/>
              <a:t>Thank you for your attention!</a:t>
            </a:r>
            <a:br>
              <a:rPr lang="en-US" dirty="0"/>
            </a:br>
            <a:r>
              <a:rPr lang="en-US" dirty="0"/>
              <a:t>Any questions?</a:t>
            </a:r>
          </a:p>
        </p:txBody>
      </p:sp>
      <p:sp>
        <p:nvSpPr>
          <p:cNvPr id="8" name="Text Placeholder 7"/>
          <p:cNvSpPr>
            <a:spLocks noGrp="1"/>
          </p:cNvSpPr>
          <p:nvPr>
            <p:ph type="body" sz="quarter" idx="10" hasCustomPrompt="1"/>
          </p:nvPr>
        </p:nvSpPr>
        <p:spPr>
          <a:xfrm>
            <a:off x="876300" y="4000500"/>
            <a:ext cx="5219700" cy="600076"/>
          </a:xfrm>
        </p:spPr>
        <p:txBody>
          <a:bodyPr/>
          <a:lstStyle>
            <a:lvl1pPr marL="0" indent="0">
              <a:buNone/>
              <a:defRPr>
                <a:solidFill>
                  <a:schemeClr val="bg1">
                    <a:lumMod val="75000"/>
                  </a:schemeClr>
                </a:solidFill>
              </a:defRPr>
            </a:lvl1pPr>
            <a:lvl2pPr marL="457200" indent="0">
              <a:buNone/>
              <a:defRPr>
                <a:solidFill>
                  <a:schemeClr val="bg1">
                    <a:lumMod val="75000"/>
                  </a:schemeClr>
                </a:solidFill>
              </a:defRPr>
            </a:lvl2pPr>
          </a:lstStyle>
          <a:p>
            <a:pPr lvl="0"/>
            <a:r>
              <a:rPr lang="en-US" dirty="0"/>
              <a:t>Presenter/Organisation</a:t>
            </a:r>
          </a:p>
          <a:p>
            <a:pPr lvl="1"/>
            <a:endParaRPr lang="en-US" dirty="0"/>
          </a:p>
        </p:txBody>
      </p:sp>
      <p:sp>
        <p:nvSpPr>
          <p:cNvPr id="10" name="Picture Placeholder 9"/>
          <p:cNvSpPr>
            <a:spLocks noGrp="1"/>
          </p:cNvSpPr>
          <p:nvPr>
            <p:ph type="pic" sz="quarter" idx="11" hasCustomPrompt="1"/>
          </p:nvPr>
        </p:nvSpPr>
        <p:spPr>
          <a:xfrm>
            <a:off x="9239250" y="428625"/>
            <a:ext cx="1924050" cy="1333500"/>
          </a:xfrm>
        </p:spPr>
        <p:txBody>
          <a:bodyPr/>
          <a:lstStyle>
            <a:lvl1pPr marL="0" indent="0">
              <a:buNone/>
              <a:defRPr>
                <a:solidFill>
                  <a:schemeClr val="bg1">
                    <a:lumMod val="75000"/>
                  </a:schemeClr>
                </a:solidFill>
              </a:defRPr>
            </a:lvl1pPr>
          </a:lstStyle>
          <a:p>
            <a:r>
              <a:rPr lang="en-US" dirty="0"/>
              <a:t>Partner Logo</a:t>
            </a:r>
          </a:p>
        </p:txBody>
      </p:sp>
      <p:sp>
        <p:nvSpPr>
          <p:cNvPr id="12" name="Text Placeholder 11"/>
          <p:cNvSpPr>
            <a:spLocks noGrp="1"/>
          </p:cNvSpPr>
          <p:nvPr>
            <p:ph type="body" sz="quarter" idx="12" hasCustomPrompt="1"/>
          </p:nvPr>
        </p:nvSpPr>
        <p:spPr>
          <a:xfrm>
            <a:off x="876300" y="5181600"/>
            <a:ext cx="5219700" cy="514350"/>
          </a:xfrm>
        </p:spPr>
        <p:txBody>
          <a:bodyPr/>
          <a:lstStyle>
            <a:lvl1pPr marL="0" indent="0">
              <a:buNone/>
              <a:defRPr>
                <a:solidFill>
                  <a:schemeClr val="bg1">
                    <a:lumMod val="75000"/>
                  </a:schemeClr>
                </a:solidFill>
              </a:defRPr>
            </a:lvl1pPr>
          </a:lstStyle>
          <a:p>
            <a:pPr lvl="0"/>
            <a:r>
              <a:rPr lang="en-US" dirty="0"/>
              <a:t>Event/Date</a:t>
            </a:r>
          </a:p>
          <a:p>
            <a:pPr lvl="0"/>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24676" y="5195888"/>
            <a:ext cx="361950" cy="357145"/>
          </a:xfrm>
          <a:prstGeom prst="rect">
            <a:avLst/>
          </a:prstGeom>
        </p:spPr>
      </p:pic>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l="24621" r="24622"/>
          <a:stretch/>
        </p:blipFill>
        <p:spPr>
          <a:xfrm>
            <a:off x="6941965" y="4721968"/>
            <a:ext cx="297035" cy="307232"/>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34200" y="4214813"/>
            <a:ext cx="314326" cy="314326"/>
          </a:xfrm>
          <a:prstGeom prst="rect">
            <a:avLst/>
          </a:prstGeom>
        </p:spPr>
      </p:pic>
      <p:pic>
        <p:nvPicPr>
          <p:cNvPr id="17" name="Picture 1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5997" y="76200"/>
            <a:ext cx="1787653" cy="1709661"/>
          </a:xfrm>
          <a:prstGeom prst="rect">
            <a:avLst/>
          </a:prstGeom>
        </p:spPr>
      </p:pic>
      <p:sp>
        <p:nvSpPr>
          <p:cNvPr id="18" name="TextBox 17"/>
          <p:cNvSpPr txBox="1"/>
          <p:nvPr userDrawn="1"/>
        </p:nvSpPr>
        <p:spPr>
          <a:xfrm>
            <a:off x="7362826" y="4191000"/>
            <a:ext cx="1752600" cy="369332"/>
          </a:xfrm>
          <a:prstGeom prst="rect">
            <a:avLst/>
          </a:prstGeom>
          <a:noFill/>
        </p:spPr>
        <p:txBody>
          <a:bodyPr wrap="square" rtlCol="0">
            <a:spAutoFit/>
          </a:bodyPr>
          <a:lstStyle/>
          <a:p>
            <a:r>
              <a:rPr lang="en-US" sz="1400" b="1" kern="1200" dirty="0">
                <a:solidFill>
                  <a:schemeClr val="tx1"/>
                </a:solidFill>
                <a:effectLst/>
                <a:latin typeface="+mn-lt"/>
                <a:ea typeface="+mn-ea"/>
                <a:cs typeface="+mn-cs"/>
              </a:rPr>
              <a:t>iris-h2020.eu</a:t>
            </a:r>
            <a:r>
              <a:rPr lang="en-US" sz="1800" b="1" kern="1200" dirty="0">
                <a:solidFill>
                  <a:schemeClr val="tx1"/>
                </a:solidFill>
                <a:effectLst/>
                <a:latin typeface="+mn-lt"/>
                <a:ea typeface="+mn-ea"/>
                <a:cs typeface="+mn-cs"/>
              </a:rPr>
              <a:t> </a:t>
            </a:r>
            <a:endParaRPr lang="en-US" dirty="0"/>
          </a:p>
        </p:txBody>
      </p:sp>
      <p:sp>
        <p:nvSpPr>
          <p:cNvPr id="19" name="TextBox 18"/>
          <p:cNvSpPr txBox="1"/>
          <p:nvPr userDrawn="1"/>
        </p:nvSpPr>
        <p:spPr>
          <a:xfrm>
            <a:off x="7353300" y="4686300"/>
            <a:ext cx="2114550" cy="307777"/>
          </a:xfrm>
          <a:prstGeom prst="rect">
            <a:avLst/>
          </a:prstGeom>
          <a:noFill/>
        </p:spPr>
        <p:txBody>
          <a:bodyPr wrap="square" rtlCol="0">
            <a:spAutoFit/>
          </a:bodyPr>
          <a:lstStyle/>
          <a:p>
            <a:r>
              <a:rPr lang="en-US" sz="1400" dirty="0"/>
              <a:t>IRIS H2020 Project</a:t>
            </a:r>
          </a:p>
        </p:txBody>
      </p:sp>
      <p:sp>
        <p:nvSpPr>
          <p:cNvPr id="20" name="TextBox 19"/>
          <p:cNvSpPr txBox="1"/>
          <p:nvPr userDrawn="1"/>
        </p:nvSpPr>
        <p:spPr>
          <a:xfrm>
            <a:off x="7391400" y="5219700"/>
            <a:ext cx="1619250" cy="307777"/>
          </a:xfrm>
          <a:prstGeom prst="rect">
            <a:avLst/>
          </a:prstGeom>
          <a:noFill/>
        </p:spPr>
        <p:txBody>
          <a:bodyPr wrap="square" rtlCol="0">
            <a:spAutoFit/>
          </a:bodyPr>
          <a:lstStyle/>
          <a:p>
            <a:r>
              <a:rPr lang="en-US" sz="1400" dirty="0"/>
              <a:t>iris_h2020</a:t>
            </a:r>
          </a:p>
        </p:txBody>
      </p:sp>
      <p:sp>
        <p:nvSpPr>
          <p:cNvPr id="21" name="Rounded Rectangle 20"/>
          <p:cNvSpPr/>
          <p:nvPr userDrawn="1"/>
        </p:nvSpPr>
        <p:spPr>
          <a:xfrm>
            <a:off x="11590656"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ounded Rectangle 21"/>
          <p:cNvSpPr/>
          <p:nvPr userDrawn="1"/>
        </p:nvSpPr>
        <p:spPr>
          <a:xfrm>
            <a:off x="1159002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48361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54200"/>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049001" y="6273800"/>
            <a:ext cx="457199"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9" name="Rounded Rectangle 8"/>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ounded Rectangle 10"/>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95083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0100" y="1371600"/>
            <a:ext cx="10515600" cy="2057400"/>
          </a:xfrm>
          <a:solidFill>
            <a:schemeClr val="bg1"/>
          </a:solidFill>
        </p:spPr>
        <p:txBody>
          <a:bodyPr anchor="b">
            <a:normAutofit/>
          </a:bodyPr>
          <a:lstStyle>
            <a:lvl1pPr algn="ctr">
              <a:defRPr sz="4800">
                <a:solidFill>
                  <a:schemeClr val="bg1">
                    <a:lumMod val="75000"/>
                  </a:schemeClr>
                </a:solidFill>
              </a:defRPr>
            </a:lvl1pPr>
          </a:lstStyle>
          <a:p>
            <a:r>
              <a:rPr lang="en-US" dirty="0"/>
              <a:t>Presentation Title</a:t>
            </a:r>
            <a:br>
              <a:rPr lang="en-US" dirty="0"/>
            </a:br>
            <a:endParaRPr lang="en-US" dirty="0"/>
          </a:p>
        </p:txBody>
      </p:sp>
      <p:sp>
        <p:nvSpPr>
          <p:cNvPr id="3" name="Text Placeholder 2"/>
          <p:cNvSpPr>
            <a:spLocks noGrp="1"/>
          </p:cNvSpPr>
          <p:nvPr>
            <p:ph type="body" idx="1" hasCustomPrompt="1"/>
          </p:nvPr>
        </p:nvSpPr>
        <p:spPr>
          <a:xfrm>
            <a:off x="876300" y="3922713"/>
            <a:ext cx="5219700" cy="611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Presenter / Organisation</a:t>
            </a:r>
          </a:p>
        </p:txBody>
      </p:sp>
      <p:sp>
        <p:nvSpPr>
          <p:cNvPr id="9" name="Text Placeholder 11"/>
          <p:cNvSpPr>
            <a:spLocks noGrp="1"/>
          </p:cNvSpPr>
          <p:nvPr>
            <p:ph type="body" sz="quarter" idx="13" hasCustomPrompt="1"/>
          </p:nvPr>
        </p:nvSpPr>
        <p:spPr>
          <a:xfrm>
            <a:off x="876300" y="5133975"/>
            <a:ext cx="5219700" cy="561975"/>
          </a:xfrm>
        </p:spPr>
        <p:txBody>
          <a:bodyPr/>
          <a:lstStyle>
            <a:lvl1pPr marL="0" indent="0">
              <a:buNone/>
              <a:defRPr>
                <a:solidFill>
                  <a:schemeClr val="bg1">
                    <a:lumMod val="75000"/>
                  </a:schemeClr>
                </a:solidFill>
              </a:defRPr>
            </a:lvl1pPr>
          </a:lstStyle>
          <a:p>
            <a:pPr lvl="0"/>
            <a:r>
              <a:rPr lang="en-US" dirty="0"/>
              <a:t>Event / Date</a:t>
            </a:r>
          </a:p>
          <a:p>
            <a:pPr lvl="0"/>
            <a:endParaRPr lang="en-US" dirty="0"/>
          </a:p>
        </p:txBody>
      </p:sp>
      <p:sp>
        <p:nvSpPr>
          <p:cNvPr id="12" name="Picture Placeholder 9"/>
          <p:cNvSpPr>
            <a:spLocks noGrp="1"/>
          </p:cNvSpPr>
          <p:nvPr>
            <p:ph type="pic" sz="quarter" idx="11" hasCustomPrompt="1"/>
          </p:nvPr>
        </p:nvSpPr>
        <p:spPr>
          <a:xfrm>
            <a:off x="7286625" y="4210050"/>
            <a:ext cx="1924050" cy="1333500"/>
          </a:xfrm>
        </p:spPr>
        <p:txBody>
          <a:bodyPr/>
          <a:lstStyle>
            <a:lvl1pPr marL="0" indent="0">
              <a:buNone/>
              <a:defRPr>
                <a:solidFill>
                  <a:schemeClr val="bg1">
                    <a:lumMod val="75000"/>
                  </a:schemeClr>
                </a:solidFill>
              </a:defRPr>
            </a:lvl1pPr>
          </a:lstStyle>
          <a:p>
            <a:r>
              <a:rPr lang="en-US" dirty="0"/>
              <a:t>Partner Logo</a:t>
            </a:r>
          </a:p>
        </p:txBody>
      </p:sp>
      <p:sp>
        <p:nvSpPr>
          <p:cNvPr id="4" name="TextBox 3"/>
          <p:cNvSpPr txBox="1"/>
          <p:nvPr userDrawn="1"/>
        </p:nvSpPr>
        <p:spPr>
          <a:xfrm>
            <a:off x="1790699" y="762000"/>
            <a:ext cx="8896351" cy="430887"/>
          </a:xfrm>
          <a:prstGeom prst="rect">
            <a:avLst/>
          </a:prstGeom>
          <a:noFill/>
        </p:spPr>
        <p:txBody>
          <a:bodyPr wrap="square" rtlCol="0">
            <a:spAutoFit/>
          </a:bodyPr>
          <a:lstStyle/>
          <a:p>
            <a:r>
              <a:rPr lang="en-US" sz="2200" b="1" dirty="0">
                <a:solidFill>
                  <a:schemeClr val="bg1">
                    <a:lumMod val="65000"/>
                  </a:schemeClr>
                </a:solidFill>
              </a:rPr>
              <a:t>Artificial Intelligence Threat Reporting &amp; Incidence report system</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923" y="-114299"/>
            <a:ext cx="1513846" cy="1447800"/>
          </a:xfrm>
          <a:prstGeom prst="rect">
            <a:avLst/>
          </a:prstGeom>
        </p:spPr>
      </p:pic>
      <p:sp>
        <p:nvSpPr>
          <p:cNvPr id="10" name="Rounded Rectangle 9"/>
          <p:cNvSpPr/>
          <p:nvPr userDrawn="1"/>
        </p:nvSpPr>
        <p:spPr>
          <a:xfrm>
            <a:off x="1159002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ounded Rectangle 14"/>
          <p:cNvSpPr/>
          <p:nvPr userDrawn="1"/>
        </p:nvSpPr>
        <p:spPr>
          <a:xfrm>
            <a:off x="11590656"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89901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79400"/>
            <a:ext cx="8686800" cy="1092199"/>
          </a:xfrm>
        </p:spPr>
        <p:txBody>
          <a:bodyPr/>
          <a:lstStyle/>
          <a:p>
            <a:r>
              <a:rPr lang="en-US"/>
              <a:t>Click to edit Master title style</a:t>
            </a:r>
          </a:p>
        </p:txBody>
      </p:sp>
      <p:sp>
        <p:nvSpPr>
          <p:cNvPr id="3" name="Content Placeholder 2"/>
          <p:cNvSpPr>
            <a:spLocks noGrp="1"/>
          </p:cNvSpPr>
          <p:nvPr>
            <p:ph sz="half" idx="1"/>
          </p:nvPr>
        </p:nvSpPr>
        <p:spPr>
          <a:xfrm>
            <a:off x="838200" y="1828799"/>
            <a:ext cx="5181600" cy="434816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8799"/>
            <a:ext cx="5181600" cy="43481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11058525" y="6273800"/>
            <a:ext cx="447675"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2" name="Rounded Rectangle 11"/>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ounded Rectangle 13"/>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79586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36551"/>
            <a:ext cx="8685212" cy="1035050"/>
          </a:xfrm>
        </p:spPr>
        <p:txBody>
          <a:bodyPr/>
          <a:lstStyle/>
          <a:p>
            <a:r>
              <a:rPr lang="en-US"/>
              <a:t>Click to edit Master title style</a:t>
            </a:r>
          </a:p>
        </p:txBody>
      </p:sp>
      <p:sp>
        <p:nvSpPr>
          <p:cNvPr id="3" name="Text Placeholder 2"/>
          <p:cNvSpPr>
            <a:spLocks noGrp="1"/>
          </p:cNvSpPr>
          <p:nvPr>
            <p:ph type="body" idx="1"/>
          </p:nvPr>
        </p:nvSpPr>
        <p:spPr>
          <a:xfrm>
            <a:off x="839788" y="1828799"/>
            <a:ext cx="5157787" cy="676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828799"/>
            <a:ext cx="5183188" cy="676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11049000" y="6283325"/>
            <a:ext cx="457200"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2" name="Rounded Rectangle 11"/>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ounded Rectangle 15"/>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80357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11049001" y="6302375"/>
            <a:ext cx="457199"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8" name="Rounded Rectangle 7"/>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ounded Rectangle 11"/>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49273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049000" y="6311900"/>
            <a:ext cx="457200"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0" name="Rounded Rectangle 9"/>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ounded Rectangle 10"/>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86367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36551"/>
            <a:ext cx="8686800" cy="10350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5">
            <a:extLst>
              <a:ext uri="{FF2B5EF4-FFF2-40B4-BE49-F238E27FC236}">
                <a16:creationId xmlns:a16="http://schemas.microsoft.com/office/drawing/2014/main" id="{BE128059-0344-4B15-AFAE-F3673707EE58}"/>
              </a:ext>
            </a:extLst>
          </p:cNvPr>
          <p:cNvSpPr txBox="1">
            <a:spLocks/>
          </p:cNvSpPr>
          <p:nvPr userDrawn="1"/>
        </p:nvSpPr>
        <p:spPr>
          <a:xfrm>
            <a:off x="1466849" y="6324600"/>
            <a:ext cx="9153525" cy="409575"/>
          </a:xfrm>
          <a:prstGeom prst="rect">
            <a:avLst/>
          </a:prstGeom>
        </p:spPr>
        <p:txBody>
          <a:bodyPr>
            <a:noAutofit/>
          </a:bodyPr>
          <a:lstStyle>
            <a:lvl1pPr marL="0" indent="0" algn="l" defTabSz="914400" rtl="0" eaLnBrk="1" latinLnBrk="0" hangingPunct="1">
              <a:lnSpc>
                <a:spcPct val="90000"/>
              </a:lnSpc>
              <a:spcBef>
                <a:spcPts val="1000"/>
              </a:spcBef>
              <a:buClr>
                <a:schemeClr val="tx1"/>
              </a:buClr>
              <a:buFont typeface="Arial" panose="020B0604020202020204" pitchFamily="34" charset="0"/>
              <a:buNone/>
              <a:defRPr sz="1000" kern="1200">
                <a:solidFill>
                  <a:schemeClr val="bg1">
                    <a:lumMod val="25000"/>
                  </a:schemeClr>
                </a:solidFill>
                <a:latin typeface="+mn-lt"/>
                <a:ea typeface="+mn-ea"/>
                <a:cs typeface="+mn-cs"/>
              </a:defRPr>
            </a:lvl1pPr>
            <a:lvl2pPr marL="457200" indent="0" algn="just" defTabSz="914400" rtl="0" eaLnBrk="1" latinLnBrk="0" hangingPunct="1">
              <a:lnSpc>
                <a:spcPct val="90000"/>
              </a:lnSpc>
              <a:spcBef>
                <a:spcPts val="500"/>
              </a:spcBef>
              <a:buClr>
                <a:schemeClr val="tx1"/>
              </a:buClr>
              <a:buFont typeface="Courier New" panose="02070309020205020404" pitchFamily="49" charset="0"/>
              <a:buNone/>
              <a:defRPr sz="1200" kern="1200">
                <a:solidFill>
                  <a:schemeClr val="bg1">
                    <a:lumMod val="25000"/>
                  </a:schemeClr>
                </a:solidFill>
                <a:latin typeface="+mn-lt"/>
                <a:ea typeface="+mn-ea"/>
                <a:cs typeface="+mn-cs"/>
              </a:defRPr>
            </a:lvl2pPr>
            <a:lvl3pPr marL="9144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3pPr>
            <a:lvl4pPr marL="13716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4pPr>
            <a:lvl5pPr marL="18288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660066"/>
              </a:buClr>
              <a:buSzTx/>
              <a:buFont typeface="Arial" panose="020B0604020202020204" pitchFamily="34" charset="0"/>
              <a:buNone/>
              <a:tabLst/>
              <a:defRPr/>
            </a:pPr>
            <a:r>
              <a:rPr kumimoji="0" lang="en-US" sz="1050" b="0" i="0" u="none" strike="noStrike" kern="1200" cap="none" spc="0" normalizeH="0" baseline="0" noProof="0" dirty="0">
                <a:ln>
                  <a:noFill/>
                </a:ln>
                <a:solidFill>
                  <a:srgbClr val="F2F2F2">
                    <a:lumMod val="25000"/>
                  </a:srgbClr>
                </a:solidFill>
                <a:effectLst/>
                <a:uLnTx/>
                <a:uFillTx/>
                <a:latin typeface="+mn-lt"/>
                <a:ea typeface="+mn-ea"/>
                <a:cs typeface="+mn-cs"/>
              </a:rPr>
              <a:t>This project has received funding from the European Union’s Horizon 2020 research and innovation programme under grant agreement no 101021727. This material reflects only the authors’ view and European Commission is not responsible for any use that may be made of the information it contains.</a:t>
            </a:r>
          </a:p>
        </p:txBody>
      </p:sp>
      <p:pic>
        <p:nvPicPr>
          <p:cNvPr id="12" name="Kép 22">
            <a:extLst>
              <a:ext uri="{FF2B5EF4-FFF2-40B4-BE49-F238E27FC236}">
                <a16:creationId xmlns:a16="http://schemas.microsoft.com/office/drawing/2014/main" id="{525EECDF-2A65-4716-8F0E-F5A37559EAE6}"/>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71970" y="6362699"/>
            <a:ext cx="537730" cy="364645"/>
          </a:xfrm>
          <a:prstGeom prst="rect">
            <a:avLst/>
          </a:prstGeom>
          <a:noFill/>
        </p:spPr>
      </p:pic>
    </p:spTree>
    <p:extLst>
      <p:ext uri="{BB962C8B-B14F-4D97-AF65-F5344CB8AC3E}">
        <p14:creationId xmlns:p14="http://schemas.microsoft.com/office/powerpoint/2010/main" val="167424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defTabSz="914400" rtl="0" eaLnBrk="1" latinLnBrk="0" hangingPunct="1">
        <a:lnSpc>
          <a:spcPct val="90000"/>
        </a:lnSpc>
        <a:spcBef>
          <a:spcPct val="0"/>
        </a:spcBef>
        <a:buNone/>
        <a:defRPr sz="4000" kern="1200">
          <a:solidFill>
            <a:srgbClr val="8384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838487"/>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ü"/>
        <a:defRPr sz="2000" kern="1200">
          <a:solidFill>
            <a:srgbClr val="838487"/>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Ø"/>
        <a:defRPr sz="1800" kern="1200">
          <a:solidFill>
            <a:srgbClr val="83848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7416" userDrawn="1">
          <p15:clr>
            <a:srgbClr val="F26B43"/>
          </p15:clr>
        </p15:guide>
        <p15:guide id="3" pos="7248" userDrawn="1">
          <p15:clr>
            <a:srgbClr val="F26B43"/>
          </p15:clr>
        </p15:guide>
        <p15:guide id="4" orient="horz" pos="3072" userDrawn="1">
          <p15:clr>
            <a:srgbClr val="F26B43"/>
          </p15:clr>
        </p15:guide>
        <p15:guide id="5" pos="264" userDrawn="1">
          <p15:clr>
            <a:srgbClr val="F26B43"/>
          </p15:clr>
        </p15:guide>
        <p15:guide id="6" pos="420" userDrawn="1">
          <p15:clr>
            <a:srgbClr val="F26B43"/>
          </p15:clr>
        </p15:guide>
        <p15:guide id="7" orient="horz" pos="864" userDrawn="1">
          <p15:clr>
            <a:srgbClr val="F26B43"/>
          </p15:clr>
        </p15:guide>
        <p15:guide id="8" orient="horz" pos="1152" userDrawn="1">
          <p15:clr>
            <a:srgbClr val="F26B43"/>
          </p15:clr>
        </p15:guide>
        <p15:guide id="9" orient="horz" pos="72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1.tiff"/><Relationship Id="rId5" Type="http://schemas.openxmlformats.org/officeDocument/2006/relationships/image" Target="../media/image10.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71" y="2563058"/>
            <a:ext cx="10515600" cy="1893163"/>
          </a:xfrm>
        </p:spPr>
        <p:txBody>
          <a:bodyPr>
            <a:normAutofit fontScale="90000"/>
          </a:bodyPr>
          <a:lstStyle/>
          <a:p>
            <a:r>
              <a:rPr lang="en-US" b="1" dirty="0"/>
              <a:t>IRIS</a:t>
            </a:r>
            <a:br>
              <a:rPr lang="en-US" b="1" dirty="0"/>
            </a:br>
            <a:br>
              <a:rPr lang="en-US" dirty="0"/>
            </a:br>
            <a:r>
              <a:rPr lang="en-US" dirty="0"/>
              <a:t>A collaborative CERT/CSIRT platform </a:t>
            </a:r>
            <a:br>
              <a:rPr lang="en-US" dirty="0"/>
            </a:br>
            <a:r>
              <a:rPr lang="en-US" dirty="0"/>
              <a:t>to combat cyber-threats </a:t>
            </a:r>
            <a:br>
              <a:rPr lang="en-US" dirty="0"/>
            </a:br>
            <a:r>
              <a:rPr lang="en-US" dirty="0"/>
              <a:t>in IoT and AI-driven systems</a:t>
            </a:r>
          </a:p>
        </p:txBody>
      </p:sp>
      <p:sp>
        <p:nvSpPr>
          <p:cNvPr id="3" name="Text Placeholder 2"/>
          <p:cNvSpPr>
            <a:spLocks noGrp="1"/>
          </p:cNvSpPr>
          <p:nvPr>
            <p:ph type="body" idx="1"/>
          </p:nvPr>
        </p:nvSpPr>
        <p:spPr>
          <a:xfrm>
            <a:off x="876300" y="5007310"/>
            <a:ext cx="5219700" cy="611187"/>
          </a:xfrm>
        </p:spPr>
        <p:txBody>
          <a:bodyPr/>
          <a:lstStyle/>
          <a:p>
            <a:r>
              <a:rPr lang="en-US" dirty="0"/>
              <a:t>Gonçalo Cadete (INOV)</a:t>
            </a:r>
          </a:p>
        </p:txBody>
      </p:sp>
      <p:sp>
        <p:nvSpPr>
          <p:cNvPr id="4" name="Text Placeholder 3"/>
          <p:cNvSpPr>
            <a:spLocks noGrp="1"/>
          </p:cNvSpPr>
          <p:nvPr>
            <p:ph type="body" sz="quarter" idx="13"/>
          </p:nvPr>
        </p:nvSpPr>
        <p:spPr>
          <a:xfrm>
            <a:off x="876300" y="5519456"/>
            <a:ext cx="5219700" cy="561975"/>
          </a:xfrm>
        </p:spPr>
        <p:txBody>
          <a:bodyPr/>
          <a:lstStyle/>
          <a:p>
            <a:r>
              <a:rPr lang="en-US" dirty="0"/>
              <a:t>22/02/2023</a:t>
            </a:r>
          </a:p>
        </p:txBody>
      </p:sp>
      <p:pic>
        <p:nvPicPr>
          <p:cNvPr id="15" name="Picture 14">
            <a:extLst>
              <a:ext uri="{FF2B5EF4-FFF2-40B4-BE49-F238E27FC236}">
                <a16:creationId xmlns:a16="http://schemas.microsoft.com/office/drawing/2014/main" id="{62B6CBD2-ACA5-49EF-920F-DC32B6C912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1210" y="4712294"/>
            <a:ext cx="4151290" cy="1369137"/>
          </a:xfrm>
          <a:prstGeom prst="rect">
            <a:avLst/>
          </a:prstGeom>
        </p:spPr>
      </p:pic>
    </p:spTree>
    <p:extLst>
      <p:ext uri="{BB962C8B-B14F-4D97-AF65-F5344CB8AC3E}">
        <p14:creationId xmlns:p14="http://schemas.microsoft.com/office/powerpoint/2010/main" val="225682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008" y="-73152"/>
            <a:ext cx="8686800" cy="1035050"/>
          </a:xfrm>
        </p:spPr>
        <p:txBody>
          <a:bodyPr/>
          <a:lstStyle/>
          <a:p>
            <a:r>
              <a:rPr lang="en-US" dirty="0"/>
              <a:t>Project at a Glance</a:t>
            </a:r>
          </a:p>
        </p:txBody>
      </p:sp>
      <p:sp>
        <p:nvSpPr>
          <p:cNvPr id="3" name="Slide Number Placeholder 2"/>
          <p:cNvSpPr>
            <a:spLocks noGrp="1"/>
          </p:cNvSpPr>
          <p:nvPr>
            <p:ph type="sldNum" sz="quarter" idx="12"/>
          </p:nvPr>
        </p:nvSpPr>
        <p:spPr/>
        <p:txBody>
          <a:bodyPr/>
          <a:lstStyle/>
          <a:p>
            <a:fld id="{57AC0E79-F531-4290-B37F-533038CC23F5}" type="slidenum">
              <a:rPr lang="en-US" smtClean="0"/>
              <a:pPr/>
              <a:t>2</a:t>
            </a:fld>
            <a:endParaRPr lang="en-US" dirty="0"/>
          </a:p>
        </p:txBody>
      </p:sp>
      <p:sp>
        <p:nvSpPr>
          <p:cNvPr id="5" name="TextBox 4"/>
          <p:cNvSpPr txBox="1"/>
          <p:nvPr/>
        </p:nvSpPr>
        <p:spPr>
          <a:xfrm>
            <a:off x="6610858" y="1155005"/>
            <a:ext cx="5299087" cy="3927935"/>
          </a:xfrm>
          <a:prstGeom prst="rect">
            <a:avLst/>
          </a:prstGeom>
          <a:noFill/>
        </p:spPr>
        <p:txBody>
          <a:bodyPr wrap="square" rtlCol="0">
            <a:spAutoFit/>
          </a:bodyPr>
          <a:lstStyle/>
          <a:p>
            <a:pPr>
              <a:lnSpc>
                <a:spcPct val="140000"/>
              </a:lnSpc>
            </a:pPr>
            <a:r>
              <a:rPr lang="en-US" sz="1600" b="1" dirty="0"/>
              <a:t>Call Identifier:</a:t>
            </a:r>
            <a:r>
              <a:rPr lang="en-US" sz="1600" dirty="0"/>
              <a:t> 2020-SU-DS-2020 </a:t>
            </a:r>
          </a:p>
          <a:p>
            <a:pPr>
              <a:lnSpc>
                <a:spcPct val="140000"/>
              </a:lnSpc>
            </a:pPr>
            <a:r>
              <a:rPr lang="en-US" sz="1600" b="1" dirty="0"/>
              <a:t>Topic:</a:t>
            </a:r>
            <a:r>
              <a:rPr lang="en-US" sz="1600" dirty="0"/>
              <a:t> SU-DS02-2020 Intelligent security and privacy management</a:t>
            </a:r>
          </a:p>
          <a:p>
            <a:pPr>
              <a:lnSpc>
                <a:spcPct val="140000"/>
              </a:lnSpc>
            </a:pPr>
            <a:r>
              <a:rPr lang="en-US" sz="1600" b="1" dirty="0"/>
              <a:t>EC Funding: </a:t>
            </a:r>
            <a:r>
              <a:rPr lang="en-US" sz="1600" dirty="0"/>
              <a:t>4 918 790.00 EUR</a:t>
            </a:r>
            <a:endParaRPr lang="en-US" sz="1600" b="1" dirty="0"/>
          </a:p>
          <a:p>
            <a:pPr>
              <a:lnSpc>
                <a:spcPct val="140000"/>
              </a:lnSpc>
            </a:pPr>
            <a:r>
              <a:rPr lang="en-US" sz="1600" b="1" dirty="0"/>
              <a:t>Duration: </a:t>
            </a:r>
            <a:r>
              <a:rPr lang="en-US" sz="1600" dirty="0"/>
              <a:t>36 months (Sept 2021-Aug 2024)</a:t>
            </a:r>
          </a:p>
          <a:p>
            <a:pPr>
              <a:lnSpc>
                <a:spcPct val="140000"/>
              </a:lnSpc>
            </a:pPr>
            <a:r>
              <a:rPr lang="en-US" sz="1600" b="1" dirty="0"/>
              <a:t>Consortium: </a:t>
            </a:r>
            <a:r>
              <a:rPr lang="en-US" sz="1600" dirty="0"/>
              <a:t>19 partners </a:t>
            </a:r>
          </a:p>
          <a:p>
            <a:pPr>
              <a:lnSpc>
                <a:spcPct val="140000"/>
              </a:lnSpc>
            </a:pPr>
            <a:r>
              <a:rPr lang="en-US" sz="1600" b="1" dirty="0"/>
              <a:t>Coordinator: </a:t>
            </a:r>
            <a:r>
              <a:rPr lang="pt-PT" sz="1600" dirty="0"/>
              <a:t>INOV - Instituto de Engenharia de Sistemas e Computadores, Inovacão, (INOV), Portugal</a:t>
            </a:r>
            <a:endParaRPr lang="en-US" sz="1600" b="1" dirty="0"/>
          </a:p>
          <a:p>
            <a:pPr>
              <a:lnSpc>
                <a:spcPct val="140000"/>
              </a:lnSpc>
            </a:pPr>
            <a:r>
              <a:rPr lang="en-US" sz="1600" b="1" dirty="0"/>
              <a:t>Learn More: </a:t>
            </a:r>
            <a:r>
              <a:rPr lang="en-US" sz="1600" dirty="0"/>
              <a:t>www. iris-h2020.eu</a:t>
            </a:r>
          </a:p>
          <a:p>
            <a:pPr>
              <a:lnSpc>
                <a:spcPct val="140000"/>
              </a:lnSpc>
              <a:spcAft>
                <a:spcPts val="600"/>
              </a:spcAft>
            </a:pPr>
            <a:r>
              <a:rPr lang="en-US" sz="1600" b="1" dirty="0"/>
              <a:t>Join us:      </a:t>
            </a:r>
            <a:r>
              <a:rPr lang="en-US" sz="1600" dirty="0"/>
              <a:t>@iris-h2020      </a:t>
            </a:r>
          </a:p>
          <a:p>
            <a:pPr>
              <a:lnSpc>
                <a:spcPct val="140000"/>
              </a:lnSpc>
              <a:spcAft>
                <a:spcPts val="600"/>
              </a:spcAft>
            </a:pPr>
            <a:r>
              <a:rPr lang="en-US" sz="1600" dirty="0"/>
              <a:t>                     IRIS H2020 Project</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463101" y="4312531"/>
            <a:ext cx="263377" cy="276224"/>
          </a:xfrm>
          <a:prstGeom prst="rect">
            <a:avLst/>
          </a:prstGeom>
        </p:spPr>
      </p:pic>
      <p:pic>
        <p:nvPicPr>
          <p:cNvPr id="9" name="Picture 8"/>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438251" y="4762290"/>
            <a:ext cx="257175" cy="257175"/>
          </a:xfrm>
          <a:prstGeom prst="rect">
            <a:avLst/>
          </a:prstGeom>
        </p:spPr>
      </p:pic>
      <p:sp>
        <p:nvSpPr>
          <p:cNvPr id="10" name="TextBox 9"/>
          <p:cNvSpPr txBox="1"/>
          <p:nvPr/>
        </p:nvSpPr>
        <p:spPr>
          <a:xfrm>
            <a:off x="8668257" y="5192620"/>
            <a:ext cx="3289808" cy="830997"/>
          </a:xfrm>
          <a:prstGeom prst="rect">
            <a:avLst/>
          </a:prstGeom>
          <a:noFill/>
          <a:ln>
            <a:solidFill>
              <a:schemeClr val="accent1"/>
            </a:solidFill>
          </a:ln>
        </p:spPr>
        <p:txBody>
          <a:bodyPr wrap="square" rtlCol="0">
            <a:spAutoFit/>
          </a:bodyPr>
          <a:lstStyle/>
          <a:p>
            <a:r>
              <a:rPr lang="en-GB" sz="1200" b="1" dirty="0"/>
              <a:t>6 Public organizations</a:t>
            </a:r>
          </a:p>
          <a:p>
            <a:r>
              <a:rPr lang="en-US" sz="1200" b="1" dirty="0"/>
              <a:t>3 SMEs</a:t>
            </a:r>
            <a:r>
              <a:rPr lang="en-US" sz="1200" dirty="0"/>
              <a:t> </a:t>
            </a:r>
          </a:p>
          <a:p>
            <a:r>
              <a:rPr lang="en-US" sz="1200" b="1" dirty="0"/>
              <a:t>4 Large ICT industries</a:t>
            </a:r>
            <a:r>
              <a:rPr lang="en-GB" sz="1200" dirty="0"/>
              <a:t> </a:t>
            </a:r>
          </a:p>
          <a:p>
            <a:r>
              <a:rPr lang="en-GB" sz="1200" b="1" dirty="0"/>
              <a:t>6 Research institutions &amp; Universities</a:t>
            </a:r>
            <a:endParaRPr lang="en-US" sz="1200" b="1" dirty="0"/>
          </a:p>
        </p:txBody>
      </p:sp>
      <p:sp>
        <p:nvSpPr>
          <p:cNvPr id="13" name="Right Arrow 12"/>
          <p:cNvSpPr/>
          <p:nvPr/>
        </p:nvSpPr>
        <p:spPr>
          <a:xfrm>
            <a:off x="6477507" y="5208032"/>
            <a:ext cx="2190750" cy="819149"/>
          </a:xfrm>
          <a:prstGeom prst="rightArrow">
            <a:avLst/>
          </a:prstGeom>
          <a:solidFill>
            <a:srgbClr val="8384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515606" y="5427107"/>
            <a:ext cx="2023745" cy="369332"/>
          </a:xfrm>
          <a:prstGeom prst="rect">
            <a:avLst/>
          </a:prstGeom>
          <a:noFill/>
        </p:spPr>
        <p:txBody>
          <a:bodyPr wrap="square" rtlCol="0">
            <a:spAutoFit/>
          </a:bodyPr>
          <a:lstStyle/>
          <a:p>
            <a:r>
              <a:rPr lang="en-US" b="1" dirty="0">
                <a:solidFill>
                  <a:schemeClr val="bg1"/>
                </a:solidFill>
              </a:rPr>
              <a:t>       Consortium</a:t>
            </a:r>
          </a:p>
        </p:txBody>
      </p:sp>
      <p:pic>
        <p:nvPicPr>
          <p:cNvPr id="16" name="Picture 15"/>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610858" y="5492063"/>
            <a:ext cx="372247" cy="249369"/>
          </a:xfrm>
          <a:prstGeom prst="rect">
            <a:avLst/>
          </a:prstGeom>
        </p:spPr>
      </p:pic>
      <p:sp>
        <p:nvSpPr>
          <p:cNvPr id="7" name="Rectangle 6"/>
          <p:cNvSpPr/>
          <p:nvPr/>
        </p:nvSpPr>
        <p:spPr>
          <a:xfrm>
            <a:off x="4610100" y="2714625"/>
            <a:ext cx="752475" cy="361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5">
            <a:extLst>
              <a:ext uri="{FF2B5EF4-FFF2-40B4-BE49-F238E27FC236}">
                <a16:creationId xmlns:a16="http://schemas.microsoft.com/office/drawing/2014/main" id="{BCCD1BCE-F801-7245-A075-AD3B568F29A9}"/>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971551" y="880491"/>
            <a:ext cx="5025601" cy="4030218"/>
          </a:xfrm>
          <a:prstGeom prst="rect">
            <a:avLst/>
          </a:prstGeom>
        </p:spPr>
      </p:pic>
      <p:pic>
        <p:nvPicPr>
          <p:cNvPr id="1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1396" y="4910709"/>
            <a:ext cx="3925909" cy="1434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3546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Motivation </a:t>
            </a:r>
          </a:p>
        </p:txBody>
      </p:sp>
      <p:sp>
        <p:nvSpPr>
          <p:cNvPr id="3" name="Content Placeholder 2"/>
          <p:cNvSpPr>
            <a:spLocks noGrp="1"/>
          </p:cNvSpPr>
          <p:nvPr>
            <p:ph idx="1"/>
          </p:nvPr>
        </p:nvSpPr>
        <p:spPr/>
        <p:txBody>
          <a:bodyPr>
            <a:normAutofit/>
          </a:bodyPr>
          <a:lstStyle/>
          <a:p>
            <a:pPr marL="0" indent="0" algn="just">
              <a:lnSpc>
                <a:spcPct val="114000"/>
              </a:lnSpc>
              <a:buNone/>
            </a:pPr>
            <a:r>
              <a:rPr lang="en-GB" dirty="0"/>
              <a:t>As existing and emerging </a:t>
            </a:r>
            <a:r>
              <a:rPr lang="en-GB" b="1" dirty="0"/>
              <a:t>SMART CITIES </a:t>
            </a:r>
            <a:r>
              <a:rPr lang="en-GB" dirty="0"/>
              <a:t>continue to </a:t>
            </a:r>
            <a:r>
              <a:rPr lang="en-GB" b="1" dirty="0"/>
              <a:t>expand their IoT and AI-enabled </a:t>
            </a:r>
            <a:r>
              <a:rPr lang="en-GB" dirty="0"/>
              <a:t>systems, </a:t>
            </a:r>
            <a:r>
              <a:rPr lang="en-GB" b="1" dirty="0"/>
              <a:t>novel and complex threats are introduced</a:t>
            </a:r>
            <a:r>
              <a:rPr lang="en-GB" dirty="0"/>
              <a:t>. </a:t>
            </a:r>
          </a:p>
          <a:p>
            <a:pPr marL="0" indent="0" algn="just">
              <a:lnSpc>
                <a:spcPct val="114000"/>
              </a:lnSpc>
              <a:buNone/>
            </a:pPr>
            <a:endParaRPr lang="en-GB" b="1" dirty="0"/>
          </a:p>
          <a:p>
            <a:pPr marL="0" indent="0" algn="just">
              <a:lnSpc>
                <a:spcPct val="114000"/>
              </a:lnSpc>
              <a:buNone/>
            </a:pPr>
            <a:r>
              <a:rPr lang="en-GB" b="1" dirty="0"/>
              <a:t>Architecture and behaviour</a:t>
            </a:r>
            <a:r>
              <a:rPr lang="en-GB" dirty="0"/>
              <a:t> of emerging IoT and AI technologies are </a:t>
            </a:r>
            <a:r>
              <a:rPr lang="en-GB" b="1" dirty="0"/>
              <a:t>not currently well understood </a:t>
            </a:r>
            <a:r>
              <a:rPr lang="en-GB" dirty="0"/>
              <a:t>by security practitioners, such as CERTs and CSIRTs. </a:t>
            </a:r>
          </a:p>
          <a:p>
            <a:pPr marL="0" indent="0">
              <a:buNone/>
            </a:pPr>
            <a:endParaRPr lang="en-US" dirty="0"/>
          </a:p>
        </p:txBody>
      </p:sp>
      <p:sp>
        <p:nvSpPr>
          <p:cNvPr id="4" name="Slide Number Placeholder 3"/>
          <p:cNvSpPr>
            <a:spLocks noGrp="1"/>
          </p:cNvSpPr>
          <p:nvPr>
            <p:ph type="sldNum" sz="quarter" idx="12"/>
          </p:nvPr>
        </p:nvSpPr>
        <p:spPr/>
        <p:txBody>
          <a:bodyPr/>
          <a:lstStyle/>
          <a:p>
            <a:fld id="{57AC0E79-F531-4290-B37F-533038CC23F5}" type="slidenum">
              <a:rPr lang="en-US" smtClean="0"/>
              <a:pPr/>
              <a:t>3</a:t>
            </a:fld>
            <a:endParaRPr lang="en-US" dirty="0"/>
          </a:p>
        </p:txBody>
      </p:sp>
    </p:spTree>
    <p:extLst>
      <p:ext uri="{BB962C8B-B14F-4D97-AF65-F5344CB8AC3E}">
        <p14:creationId xmlns:p14="http://schemas.microsoft.com/office/powerpoint/2010/main" val="4281315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Vision</a:t>
            </a:r>
          </a:p>
        </p:txBody>
      </p:sp>
      <p:sp>
        <p:nvSpPr>
          <p:cNvPr id="3" name="Content Placeholder 2"/>
          <p:cNvSpPr>
            <a:spLocks noGrp="1"/>
          </p:cNvSpPr>
          <p:nvPr>
            <p:ph idx="1"/>
          </p:nvPr>
        </p:nvSpPr>
        <p:spPr/>
        <p:txBody>
          <a:bodyPr/>
          <a:lstStyle/>
          <a:p>
            <a:pPr marL="0" indent="0" algn="just">
              <a:lnSpc>
                <a:spcPct val="114000"/>
              </a:lnSpc>
              <a:buNone/>
            </a:pPr>
            <a:r>
              <a:rPr lang="en-GB" dirty="0"/>
              <a:t>The </a:t>
            </a:r>
            <a:r>
              <a:rPr lang="en-GB" b="1" dirty="0"/>
              <a:t>H2020 IRIS project </a:t>
            </a:r>
            <a:r>
              <a:rPr lang="en-GB" dirty="0"/>
              <a:t>aims to deliver a framework that will support European CERT and CSIRT networks </a:t>
            </a:r>
            <a:r>
              <a:rPr lang="en-GB" b="1" dirty="0"/>
              <a:t>detecting, sharing, responding and recovering from cybersecurity threats and vulnerabilities of IoT and AI-driven ICT systems,</a:t>
            </a:r>
            <a:r>
              <a:rPr lang="en-GB" dirty="0"/>
              <a:t> in order to </a:t>
            </a:r>
            <a:r>
              <a:rPr lang="en-GB" b="1" dirty="0"/>
              <a:t>minimize the impact of cybersecurity and privacy risks.</a:t>
            </a:r>
            <a:r>
              <a:rPr lang="en-GB" dirty="0"/>
              <a:t> </a:t>
            </a:r>
          </a:p>
          <a:p>
            <a:pPr marL="0" indent="0" algn="just">
              <a:lnSpc>
                <a:spcPct val="114000"/>
              </a:lnSpc>
              <a:buNone/>
            </a:pPr>
            <a:endParaRPr lang="en-GB" dirty="0"/>
          </a:p>
          <a:p>
            <a:pPr marL="0" indent="0" algn="just">
              <a:lnSpc>
                <a:spcPct val="114000"/>
              </a:lnSpc>
              <a:buNone/>
            </a:pPr>
            <a:r>
              <a:rPr lang="en-GB" dirty="0"/>
              <a:t>The </a:t>
            </a:r>
            <a:r>
              <a:rPr lang="en-GB" b="1" dirty="0"/>
              <a:t>IRIS Platform</a:t>
            </a:r>
            <a:r>
              <a:rPr lang="en-GB" dirty="0"/>
              <a:t> will be made available, </a:t>
            </a:r>
            <a:r>
              <a:rPr lang="en-GB" b="1" dirty="0"/>
              <a:t>free of charge</a:t>
            </a:r>
            <a:r>
              <a:rPr lang="en-GB" dirty="0"/>
              <a:t>, to the European </a:t>
            </a:r>
            <a:r>
              <a:rPr lang="en-US" dirty="0"/>
              <a:t>national </a:t>
            </a:r>
            <a:r>
              <a:rPr lang="en-GB" dirty="0"/>
              <a:t>CERT and CSIRTs, by the end of the project.</a:t>
            </a:r>
            <a:endParaRPr lang="en-US" dirty="0"/>
          </a:p>
          <a:p>
            <a:endParaRPr lang="en-US" dirty="0"/>
          </a:p>
        </p:txBody>
      </p:sp>
      <p:sp>
        <p:nvSpPr>
          <p:cNvPr id="4" name="Slide Number Placeholder 3"/>
          <p:cNvSpPr>
            <a:spLocks noGrp="1"/>
          </p:cNvSpPr>
          <p:nvPr>
            <p:ph type="sldNum" sz="quarter" idx="12"/>
          </p:nvPr>
        </p:nvSpPr>
        <p:spPr/>
        <p:txBody>
          <a:bodyPr/>
          <a:lstStyle/>
          <a:p>
            <a:fld id="{57AC0E79-F531-4290-B37F-533038CC23F5}" type="slidenum">
              <a:rPr lang="en-US" smtClean="0"/>
              <a:pPr/>
              <a:t>4</a:t>
            </a:fld>
            <a:endParaRPr lang="en-US" dirty="0"/>
          </a:p>
        </p:txBody>
      </p:sp>
    </p:spTree>
    <p:extLst>
      <p:ext uri="{BB962C8B-B14F-4D97-AF65-F5344CB8AC3E}">
        <p14:creationId xmlns:p14="http://schemas.microsoft.com/office/powerpoint/2010/main" val="51082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E8467B-26D0-4469-ACAC-AC1F4C2D5E75}"/>
              </a:ext>
            </a:extLst>
          </p:cNvPr>
          <p:cNvSpPr txBox="1">
            <a:spLocks/>
          </p:cNvSpPr>
          <p:nvPr/>
        </p:nvSpPr>
        <p:spPr>
          <a:xfrm>
            <a:off x="838200" y="297363"/>
            <a:ext cx="8686800" cy="1035050"/>
          </a:xfrm>
          <a:prstGeom prst="rect">
            <a:avLst/>
          </a:prstGeom>
        </p:spPr>
        <p:txBody>
          <a:bodyPr/>
          <a:lstStyle>
            <a:lvl1pPr algn="l" defTabSz="914400" rtl="0" eaLnBrk="1" latinLnBrk="0" hangingPunct="1">
              <a:lnSpc>
                <a:spcPct val="90000"/>
              </a:lnSpc>
              <a:spcBef>
                <a:spcPct val="0"/>
              </a:spcBef>
              <a:buNone/>
              <a:defRPr sz="4000" kern="1200">
                <a:solidFill>
                  <a:srgbClr val="838487"/>
                </a:solidFill>
                <a:latin typeface="+mn-lt"/>
                <a:ea typeface="+mj-ea"/>
                <a:cs typeface="+mj-cs"/>
              </a:defRPr>
            </a:lvl1pPr>
          </a:lstStyle>
          <a:p>
            <a:r>
              <a:rPr lang="en-US" b="1" dirty="0"/>
              <a:t>Key takeaways</a:t>
            </a:r>
          </a:p>
        </p:txBody>
      </p:sp>
      <p:sp>
        <p:nvSpPr>
          <p:cNvPr id="5" name="Rectangle 4">
            <a:extLst>
              <a:ext uri="{FF2B5EF4-FFF2-40B4-BE49-F238E27FC236}">
                <a16:creationId xmlns:a16="http://schemas.microsoft.com/office/drawing/2014/main" id="{CD2ED7E6-F03D-4725-8D30-D4B3F432977B}"/>
              </a:ext>
            </a:extLst>
          </p:cNvPr>
          <p:cNvSpPr/>
          <p:nvPr/>
        </p:nvSpPr>
        <p:spPr>
          <a:xfrm>
            <a:off x="877464" y="1124067"/>
            <a:ext cx="11314535" cy="830997"/>
          </a:xfrm>
          <a:prstGeom prst="rect">
            <a:avLst/>
          </a:prstGeom>
        </p:spPr>
        <p:txBody>
          <a:bodyPr wrap="square">
            <a:spAutoFit/>
          </a:bodyPr>
          <a:lstStyle/>
          <a:p>
            <a:pPr marL="380990" indent="-380990">
              <a:buFont typeface="Arial" panose="020B0604020202020204" pitchFamily="34" charset="0"/>
              <a:buChar char="•"/>
            </a:pPr>
            <a:r>
              <a:rPr lang="en-GB" sz="2400" dirty="0"/>
              <a:t>Smart Cities =&gt; </a:t>
            </a:r>
            <a:r>
              <a:rPr lang="en-GB" sz="2400" b="1" dirty="0"/>
              <a:t>novel</a:t>
            </a:r>
            <a:r>
              <a:rPr lang="en-GB" sz="2400" dirty="0"/>
              <a:t>, cutting edge AI/IoT-driven technology</a:t>
            </a:r>
          </a:p>
          <a:p>
            <a:pPr marL="380990" indent="-380990">
              <a:buFont typeface="Arial" panose="020B0604020202020204" pitchFamily="34" charset="0"/>
              <a:buChar char="•"/>
            </a:pPr>
            <a:r>
              <a:rPr lang="en-GB" sz="2400" dirty="0"/>
              <a:t>This implies </a:t>
            </a:r>
            <a:r>
              <a:rPr lang="en-GB" sz="2400" b="1" dirty="0"/>
              <a:t>Emerging Threats</a:t>
            </a:r>
            <a:r>
              <a:rPr lang="en-GB" sz="2400" dirty="0"/>
              <a:t> ! High risks!</a:t>
            </a:r>
          </a:p>
        </p:txBody>
      </p:sp>
      <p:pic>
        <p:nvPicPr>
          <p:cNvPr id="8" name="Picture 7" descr="A picture containing text, tree, road, outdoor&#10;&#10;Description automatically generated">
            <a:extLst>
              <a:ext uri="{FF2B5EF4-FFF2-40B4-BE49-F238E27FC236}">
                <a16:creationId xmlns:a16="http://schemas.microsoft.com/office/drawing/2014/main" id="{50368AF0-CB11-43CF-ADCC-E8DFC8F9FA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0045" y="2235795"/>
            <a:ext cx="2831502" cy="2123627"/>
          </a:xfrm>
          <a:prstGeom prst="rect">
            <a:avLst/>
          </a:prstGeom>
          <a:ln w="25400">
            <a:solidFill>
              <a:schemeClr val="tx1">
                <a:lumMod val="50000"/>
              </a:schemeClr>
            </a:solidFill>
          </a:ln>
        </p:spPr>
      </p:pic>
      <p:pic>
        <p:nvPicPr>
          <p:cNvPr id="9" name="Picture 8">
            <a:extLst>
              <a:ext uri="{FF2B5EF4-FFF2-40B4-BE49-F238E27FC236}">
                <a16:creationId xmlns:a16="http://schemas.microsoft.com/office/drawing/2014/main" id="{64C1643B-49F4-4997-90F3-2A0F39DEB5BA}"/>
              </a:ext>
            </a:extLst>
          </p:cNvPr>
          <p:cNvPicPr>
            <a:picLocks noChangeAspect="1" noChangeArrowheads="1"/>
          </p:cNvPicPr>
          <p:nvPr/>
        </p:nvPicPr>
        <p:blipFill rotWithShape="1">
          <a:blip r:embed="rId4" cstate="email">
            <a:extLst>
              <a:ext uri="{28A0092B-C50C-407E-A947-70E740481C1C}">
                <a14:useLocalDpi xmlns:a14="http://schemas.microsoft.com/office/drawing/2010/main" val="0"/>
              </a:ext>
            </a:extLst>
          </a:blip>
          <a:srcRect r="28535"/>
          <a:stretch/>
        </p:blipFill>
        <p:spPr bwMode="auto">
          <a:xfrm>
            <a:off x="2599898" y="2235795"/>
            <a:ext cx="2937056" cy="209097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C0F944EC-4814-452B-ABE4-BB5688ADCC3E}"/>
              </a:ext>
            </a:extLst>
          </p:cNvPr>
          <p:cNvSpPr/>
          <p:nvPr/>
        </p:nvSpPr>
        <p:spPr>
          <a:xfrm>
            <a:off x="838200" y="4607496"/>
            <a:ext cx="11314535" cy="1569660"/>
          </a:xfrm>
          <a:prstGeom prst="rect">
            <a:avLst/>
          </a:prstGeom>
        </p:spPr>
        <p:txBody>
          <a:bodyPr wrap="square">
            <a:spAutoFit/>
          </a:bodyPr>
          <a:lstStyle/>
          <a:p>
            <a:pPr marL="380990" indent="-380990">
              <a:buFont typeface="Arial" panose="020B0604020202020204" pitchFamily="34" charset="0"/>
              <a:buChar char="•"/>
            </a:pPr>
            <a:r>
              <a:rPr lang="en-US" sz="2400" dirty="0"/>
              <a:t>Currently, </a:t>
            </a:r>
            <a:r>
              <a:rPr lang="en-US" sz="2400" b="1" dirty="0"/>
              <a:t>lack of experience as well as of tools</a:t>
            </a:r>
            <a:r>
              <a:rPr lang="en-US" sz="2400" dirty="0"/>
              <a:t> for incident management that tackle IoT &amp; AI attack vectors</a:t>
            </a:r>
          </a:p>
          <a:p>
            <a:pPr marL="380990" indent="-380990">
              <a:buFont typeface="Arial" panose="020B0604020202020204" pitchFamily="34" charset="0"/>
              <a:buChar char="•"/>
            </a:pPr>
            <a:r>
              <a:rPr lang="en-US" sz="2400" b="1" dirty="0"/>
              <a:t>IRIS</a:t>
            </a:r>
            <a:r>
              <a:rPr lang="en-US" sz="2400" dirty="0"/>
              <a:t> will enhance the capabilities (knowledge, toolset, training) of CERTs/CSIRTs, to address these challenges.</a:t>
            </a:r>
            <a:endParaRPr lang="en-GB" sz="2400" dirty="0"/>
          </a:p>
        </p:txBody>
      </p:sp>
    </p:spTree>
    <p:extLst>
      <p:ext uri="{BB962C8B-B14F-4D97-AF65-F5344CB8AC3E}">
        <p14:creationId xmlns:p14="http://schemas.microsoft.com/office/powerpoint/2010/main" val="278259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E8467B-26D0-4469-ACAC-AC1F4C2D5E75}"/>
              </a:ext>
            </a:extLst>
          </p:cNvPr>
          <p:cNvSpPr txBox="1">
            <a:spLocks/>
          </p:cNvSpPr>
          <p:nvPr/>
        </p:nvSpPr>
        <p:spPr>
          <a:xfrm>
            <a:off x="838199" y="297363"/>
            <a:ext cx="9238861" cy="1035050"/>
          </a:xfrm>
          <a:prstGeom prst="rect">
            <a:avLst/>
          </a:prstGeom>
        </p:spPr>
        <p:txBody>
          <a:bodyPr/>
          <a:lstStyle>
            <a:lvl1pPr algn="l" defTabSz="914400" rtl="0" eaLnBrk="1" latinLnBrk="0" hangingPunct="1">
              <a:lnSpc>
                <a:spcPct val="90000"/>
              </a:lnSpc>
              <a:spcBef>
                <a:spcPct val="0"/>
              </a:spcBef>
              <a:buNone/>
              <a:defRPr sz="4000" kern="1200">
                <a:solidFill>
                  <a:srgbClr val="838487"/>
                </a:solidFill>
                <a:latin typeface="+mn-lt"/>
                <a:ea typeface="+mj-ea"/>
                <a:cs typeface="+mj-cs"/>
              </a:defRPr>
            </a:lvl1pPr>
          </a:lstStyle>
          <a:p>
            <a:r>
              <a:rPr lang="en-US" b="1" dirty="0"/>
              <a:t>What to expect from this Workshop</a:t>
            </a:r>
          </a:p>
        </p:txBody>
      </p:sp>
      <p:sp>
        <p:nvSpPr>
          <p:cNvPr id="5" name="Rectangle 4">
            <a:extLst>
              <a:ext uri="{FF2B5EF4-FFF2-40B4-BE49-F238E27FC236}">
                <a16:creationId xmlns:a16="http://schemas.microsoft.com/office/drawing/2014/main" id="{CD2ED7E6-F03D-4725-8D30-D4B3F432977B}"/>
              </a:ext>
            </a:extLst>
          </p:cNvPr>
          <p:cNvSpPr/>
          <p:nvPr/>
        </p:nvSpPr>
        <p:spPr>
          <a:xfrm>
            <a:off x="1190040" y="1735222"/>
            <a:ext cx="10501218" cy="3416320"/>
          </a:xfrm>
          <a:prstGeom prst="rect">
            <a:avLst/>
          </a:prstGeom>
        </p:spPr>
        <p:txBody>
          <a:bodyPr wrap="square">
            <a:spAutoFit/>
          </a:bodyPr>
          <a:lstStyle/>
          <a:p>
            <a:pPr marL="457200" indent="-457200">
              <a:buFont typeface="+mj-lt"/>
              <a:buAutoNum type="arabicParenR"/>
            </a:pPr>
            <a:r>
              <a:rPr lang="en-GB" sz="2400" dirty="0"/>
              <a:t>Get to know IRIS development status, at month 18 (out of 36 months)</a:t>
            </a:r>
            <a:r>
              <a:rPr lang="en-US" sz="2400" dirty="0"/>
              <a:t> </a:t>
            </a:r>
            <a:endParaRPr lang="en-GB" sz="2400" dirty="0"/>
          </a:p>
          <a:p>
            <a:pPr marL="457200" indent="-457200">
              <a:buFont typeface="+mj-lt"/>
              <a:buAutoNum type="arabicParenR"/>
            </a:pPr>
            <a:endParaRPr lang="en-GB" sz="2400" dirty="0"/>
          </a:p>
          <a:p>
            <a:pPr marL="457200" indent="-457200">
              <a:buFont typeface="+mj-lt"/>
              <a:buAutoNum type="arabicParenR"/>
            </a:pPr>
            <a:endParaRPr lang="en-GB" sz="2400" dirty="0"/>
          </a:p>
          <a:p>
            <a:pPr marL="457200" indent="-457200">
              <a:buFont typeface="+mj-lt"/>
              <a:buAutoNum type="arabicParenR"/>
            </a:pPr>
            <a:r>
              <a:rPr lang="en-GB" sz="2400" b="1" u="sng" dirty="0"/>
              <a:t>YOUR FEEDBACK MATTERS ! </a:t>
            </a:r>
          </a:p>
          <a:p>
            <a:pPr marL="914400" lvl="1" indent="-457200">
              <a:buFont typeface="Arial" panose="020B0604020202020204" pitchFamily="34" charset="0"/>
              <a:buChar char="•"/>
            </a:pPr>
            <a:r>
              <a:rPr lang="en-GB" sz="2400" b="1" u="sng" dirty="0"/>
              <a:t>What are your drivers, needs, and pain points?</a:t>
            </a:r>
          </a:p>
          <a:p>
            <a:pPr marL="914400" lvl="1" indent="-457200">
              <a:buFont typeface="Arial" panose="020B0604020202020204" pitchFamily="34" charset="0"/>
              <a:buChar char="•"/>
            </a:pPr>
            <a:r>
              <a:rPr lang="en-GB" sz="2400" b="1" u="sng" dirty="0"/>
              <a:t>Where should IRIS focus its research efforts, for the 2</a:t>
            </a:r>
            <a:r>
              <a:rPr lang="en-GB" sz="2400" b="1" u="sng" baseline="30000" dirty="0"/>
              <a:t>nd</a:t>
            </a:r>
            <a:r>
              <a:rPr lang="en-GB" sz="2400" b="1" u="sng" dirty="0"/>
              <a:t> part of the project?</a:t>
            </a:r>
          </a:p>
          <a:p>
            <a:pPr marL="457200" indent="-457200">
              <a:buFont typeface="+mj-lt"/>
              <a:buAutoNum type="arabicParenR"/>
            </a:pPr>
            <a:endParaRPr lang="en-GB" sz="2400" dirty="0"/>
          </a:p>
          <a:p>
            <a:pPr marL="457200" indent="-457200">
              <a:buFont typeface="+mj-lt"/>
              <a:buAutoNum type="arabicParenR"/>
            </a:pPr>
            <a:r>
              <a:rPr lang="en-GB" sz="2400" dirty="0"/>
              <a:t>Join the </a:t>
            </a:r>
            <a:r>
              <a:rPr lang="en-GB" sz="2400" b="1" u="sng" dirty="0"/>
              <a:t>Stakeholder Community</a:t>
            </a:r>
            <a:r>
              <a:rPr lang="en-GB" sz="2400" dirty="0"/>
              <a:t>, and influence the IRIS roadmap</a:t>
            </a:r>
          </a:p>
        </p:txBody>
      </p:sp>
    </p:spTree>
    <p:extLst>
      <p:ext uri="{BB962C8B-B14F-4D97-AF65-F5344CB8AC3E}">
        <p14:creationId xmlns:p14="http://schemas.microsoft.com/office/powerpoint/2010/main" val="1648788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 for your attention!</a:t>
            </a:r>
          </a:p>
        </p:txBody>
      </p:sp>
      <p:sp>
        <p:nvSpPr>
          <p:cNvPr id="4" name="Text Placeholder 2">
            <a:extLst>
              <a:ext uri="{FF2B5EF4-FFF2-40B4-BE49-F238E27FC236}">
                <a16:creationId xmlns:a16="http://schemas.microsoft.com/office/drawing/2014/main" id="{1A62224F-0001-46D0-9EB0-4DEAFD53723C}"/>
              </a:ext>
            </a:extLst>
          </p:cNvPr>
          <p:cNvSpPr txBox="1">
            <a:spLocks/>
          </p:cNvSpPr>
          <p:nvPr/>
        </p:nvSpPr>
        <p:spPr>
          <a:xfrm>
            <a:off x="1541708" y="4633955"/>
            <a:ext cx="5219700" cy="61118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838487"/>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ü"/>
              <a:defRPr sz="2000" kern="1200">
                <a:solidFill>
                  <a:srgbClr val="838487"/>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Ø"/>
              <a:defRPr sz="1800" kern="1200">
                <a:solidFill>
                  <a:srgbClr val="83848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Gonçalo Cadete (INOV)</a:t>
            </a:r>
          </a:p>
        </p:txBody>
      </p:sp>
    </p:spTree>
    <p:extLst>
      <p:ext uri="{BB962C8B-B14F-4D97-AF65-F5344CB8AC3E}">
        <p14:creationId xmlns:p14="http://schemas.microsoft.com/office/powerpoint/2010/main" val="1373713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Objectives</a:t>
            </a:r>
          </a:p>
        </p:txBody>
      </p:sp>
      <p:sp>
        <p:nvSpPr>
          <p:cNvPr id="3" name="Content Placeholder 2"/>
          <p:cNvSpPr>
            <a:spLocks noGrp="1"/>
          </p:cNvSpPr>
          <p:nvPr>
            <p:ph idx="1"/>
          </p:nvPr>
        </p:nvSpPr>
        <p:spPr>
          <a:xfrm>
            <a:off x="855027" y="1439862"/>
            <a:ext cx="10515600" cy="4833937"/>
          </a:xfrm>
          <a:ln>
            <a:noFill/>
          </a:ln>
        </p:spPr>
        <p:txBody>
          <a:bodyPr>
            <a:noAutofit/>
          </a:bodyPr>
          <a:lstStyle/>
          <a:p>
            <a:r>
              <a:rPr lang="en-US" sz="2000" dirty="0"/>
              <a:t>To </a:t>
            </a:r>
            <a:r>
              <a:rPr lang="en-US" sz="2000" b="1" dirty="0"/>
              <a:t>identify </a:t>
            </a:r>
            <a:r>
              <a:rPr lang="en-US" sz="2000" dirty="0"/>
              <a:t>the user, technical and business requirements and </a:t>
            </a:r>
            <a:r>
              <a:rPr lang="en-US" sz="2000" b="1" dirty="0"/>
              <a:t>design </a:t>
            </a:r>
            <a:r>
              <a:rPr lang="en-US" sz="2000" dirty="0"/>
              <a:t>the architecture of an AI threat reporting and incident response system</a:t>
            </a:r>
          </a:p>
          <a:p>
            <a:endParaRPr lang="en-US" sz="2000" dirty="0"/>
          </a:p>
          <a:p>
            <a:r>
              <a:rPr lang="en-US" sz="2000" dirty="0"/>
              <a:t>To </a:t>
            </a:r>
            <a:r>
              <a:rPr lang="en-US" sz="2000" b="1" dirty="0"/>
              <a:t>analyze</a:t>
            </a:r>
            <a:r>
              <a:rPr lang="en-US" sz="2000" dirty="0"/>
              <a:t> the relevant ethics principles and legal framework on privacy concerns</a:t>
            </a:r>
          </a:p>
          <a:p>
            <a:endParaRPr lang="en-US" sz="2000" dirty="0"/>
          </a:p>
          <a:p>
            <a:r>
              <a:rPr lang="en-US" sz="2000" dirty="0"/>
              <a:t>To </a:t>
            </a:r>
            <a:r>
              <a:rPr lang="en-US" sz="2000" b="1" dirty="0"/>
              <a:t>develop</a:t>
            </a:r>
            <a:r>
              <a:rPr lang="en-US" sz="2000" dirty="0"/>
              <a:t> a collaborative platform for ICT stakeholders and European CERTs/CSIRTs for the successful operation of IoT and AI-enabled ICT systems</a:t>
            </a:r>
          </a:p>
          <a:p>
            <a:endParaRPr lang="en-US" sz="2000" dirty="0"/>
          </a:p>
          <a:p>
            <a:r>
              <a:rPr lang="en-US" sz="2000" dirty="0"/>
              <a:t>To </a:t>
            </a:r>
            <a:r>
              <a:rPr lang="en-US" sz="2000" b="1" dirty="0"/>
              <a:t>demonstrate</a:t>
            </a:r>
            <a:r>
              <a:rPr lang="en-US" sz="2000" dirty="0"/>
              <a:t> and </a:t>
            </a:r>
            <a:r>
              <a:rPr lang="en-US" sz="2000" b="1" dirty="0"/>
              <a:t>validate</a:t>
            </a:r>
            <a:r>
              <a:rPr lang="en-US" sz="2000" dirty="0"/>
              <a:t> the integrated IRIS platform across three realistic pilot demonstrators in three smart cities</a:t>
            </a:r>
          </a:p>
          <a:p>
            <a:endParaRPr lang="en-US" sz="2000" dirty="0"/>
          </a:p>
          <a:p>
            <a:r>
              <a:rPr lang="en-US" sz="2000" dirty="0"/>
              <a:t>To </a:t>
            </a:r>
            <a:r>
              <a:rPr lang="en-US" sz="2000" b="1" dirty="0"/>
              <a:t>ensure</a:t>
            </a:r>
            <a:r>
              <a:rPr lang="en-US" sz="2000" dirty="0"/>
              <a:t> wide communication and scientific dissemination of the IRIS results, efficient exploitation and contribution to relevant standardization bodies</a:t>
            </a:r>
          </a:p>
          <a:p>
            <a:endParaRPr lang="en-US" sz="2000" dirty="0"/>
          </a:p>
        </p:txBody>
      </p:sp>
      <p:sp>
        <p:nvSpPr>
          <p:cNvPr id="4" name="Slide Number Placeholder 3"/>
          <p:cNvSpPr>
            <a:spLocks noGrp="1"/>
          </p:cNvSpPr>
          <p:nvPr>
            <p:ph type="sldNum" sz="quarter" idx="12"/>
          </p:nvPr>
        </p:nvSpPr>
        <p:spPr/>
        <p:txBody>
          <a:bodyPr/>
          <a:lstStyle/>
          <a:p>
            <a:fld id="{57AC0E79-F531-4290-B37F-533038CC23F5}" type="slidenum">
              <a:rPr lang="en-US" smtClean="0"/>
              <a:pPr/>
              <a:t>8</a:t>
            </a:fld>
            <a:endParaRPr lang="en-US" dirty="0"/>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83035" y="2480917"/>
            <a:ext cx="265212" cy="274320"/>
          </a:xfrm>
          <a:prstGeom prst="rect">
            <a:avLst/>
          </a:prstGeom>
        </p:spPr>
      </p:pic>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67620" y="3365987"/>
            <a:ext cx="265212" cy="274320"/>
          </a:xfrm>
          <a:prstGeom prst="rect">
            <a:avLst/>
          </a:prstGeom>
        </p:spPr>
      </p:pic>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55449" y="1522054"/>
            <a:ext cx="265212" cy="274320"/>
          </a:xfrm>
          <a:prstGeom prst="rect">
            <a:avLst/>
          </a:prstGeom>
        </p:spPr>
      </p:pic>
      <p:pic>
        <p:nvPicPr>
          <p:cNvPr id="10" name="Picture 9">
            <a:extLst>
              <a:ext uri="{FF2B5EF4-FFF2-40B4-BE49-F238E27FC236}">
                <a16:creationId xmlns:a16="http://schemas.microsoft.com/office/drawing/2014/main" id="{BF678F33-9647-48CD-AB94-135D4810B7C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38200" y="4441434"/>
            <a:ext cx="265212" cy="274320"/>
          </a:xfrm>
          <a:prstGeom prst="rect">
            <a:avLst/>
          </a:prstGeom>
        </p:spPr>
      </p:pic>
      <p:pic>
        <p:nvPicPr>
          <p:cNvPr id="11" name="Picture 10">
            <a:extLst>
              <a:ext uri="{FF2B5EF4-FFF2-40B4-BE49-F238E27FC236}">
                <a16:creationId xmlns:a16="http://schemas.microsoft.com/office/drawing/2014/main" id="{886D86B5-80C9-4E4D-9775-CC1F550C27B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21373" y="5507743"/>
            <a:ext cx="265212" cy="274320"/>
          </a:xfrm>
          <a:prstGeom prst="rect">
            <a:avLst/>
          </a:prstGeom>
        </p:spPr>
      </p:pic>
    </p:spTree>
    <p:extLst>
      <p:ext uri="{BB962C8B-B14F-4D97-AF65-F5344CB8AC3E}">
        <p14:creationId xmlns:p14="http://schemas.microsoft.com/office/powerpoint/2010/main" val="2087486787"/>
      </p:ext>
    </p:extLst>
  </p:cSld>
  <p:clrMapOvr>
    <a:masterClrMapping/>
  </p:clrMapOvr>
</p:sld>
</file>

<file path=ppt/theme/theme1.xml><?xml version="1.0" encoding="utf-8"?>
<a:theme xmlns:a="http://schemas.openxmlformats.org/drawingml/2006/main" name="Office Theme">
  <a:themeElements>
    <a:clrScheme name="IRIS">
      <a:dk1>
        <a:srgbClr val="838487"/>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IRIS H2020">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12487</TotalTime>
  <Words>477</Words>
  <Application>Microsoft Office PowerPoint</Application>
  <PresentationFormat>Widescreen</PresentationFormat>
  <Paragraphs>59</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Open Sans</vt:lpstr>
      <vt:lpstr>Symbol</vt:lpstr>
      <vt:lpstr>Wingdings</vt:lpstr>
      <vt:lpstr>Office Theme</vt:lpstr>
      <vt:lpstr>IRIS  A collaborative CERT/CSIRT platform  to combat cyber-threats  in IoT and AI-driven systems</vt:lpstr>
      <vt:lpstr>Project at a Glance</vt:lpstr>
      <vt:lpstr>IRIS Motivation </vt:lpstr>
      <vt:lpstr>IRIS Vision</vt:lpstr>
      <vt:lpstr>PowerPoint Presentation</vt:lpstr>
      <vt:lpstr>PowerPoint Presentation</vt:lpstr>
      <vt:lpstr>Thank you for your attention!</vt:lpstr>
      <vt:lpstr>IRIS Objectives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Tsirigoti</dc:creator>
  <cp:lastModifiedBy>Gonçalo Rodrigues Cadete</cp:lastModifiedBy>
  <cp:revision>164</cp:revision>
  <dcterms:created xsi:type="dcterms:W3CDTF">2021-07-15T10:26:45Z</dcterms:created>
  <dcterms:modified xsi:type="dcterms:W3CDTF">2023-02-17T16:26:08Z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463cba9-5f6c-478d-9329-7b2295e4e8ed_Enabled">
    <vt:lpwstr>true</vt:lpwstr>
  </property>
  <property fmtid="{D5CDD505-2E9C-101B-9397-08002B2CF9AE}" pid="3" name="MSIP_Label_e463cba9-5f6c-478d-9329-7b2295e4e8ed_SetDate">
    <vt:lpwstr>2022-05-09T14:37:14Z</vt:lpwstr>
  </property>
  <property fmtid="{D5CDD505-2E9C-101B-9397-08002B2CF9AE}" pid="4" name="MSIP_Label_e463cba9-5f6c-478d-9329-7b2295e4e8ed_Method">
    <vt:lpwstr>Standard</vt:lpwstr>
  </property>
  <property fmtid="{D5CDD505-2E9C-101B-9397-08002B2CF9AE}" pid="5" name="MSIP_Label_e463cba9-5f6c-478d-9329-7b2295e4e8ed_Name">
    <vt:lpwstr>All Employees_2</vt:lpwstr>
  </property>
  <property fmtid="{D5CDD505-2E9C-101B-9397-08002B2CF9AE}" pid="6" name="MSIP_Label_e463cba9-5f6c-478d-9329-7b2295e4e8ed_SiteId">
    <vt:lpwstr>33440fc6-b7c7-412c-bb73-0e70b0198d5a</vt:lpwstr>
  </property>
  <property fmtid="{D5CDD505-2E9C-101B-9397-08002B2CF9AE}" pid="7" name="MSIP_Label_e463cba9-5f6c-478d-9329-7b2295e4e8ed_ActionId">
    <vt:lpwstr>ffc6c9d3-9c3a-4cff-8584-3094d19dab5d</vt:lpwstr>
  </property>
  <property fmtid="{D5CDD505-2E9C-101B-9397-08002B2CF9AE}" pid="8" name="MSIP_Label_e463cba9-5f6c-478d-9329-7b2295e4e8ed_ContentBits">
    <vt:lpwstr>0</vt:lpwstr>
  </property>
</Properties>
</file>