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300" r:id="rId4"/>
    <p:sldId id="2061898239" r:id="rId5"/>
    <p:sldId id="2061898233" r:id="rId6"/>
    <p:sldId id="2061898235" r:id="rId7"/>
    <p:sldId id="263" r:id="rId8"/>
    <p:sldId id="2061898236" r:id="rId9"/>
    <p:sldId id="267" r:id="rId10"/>
    <p:sldId id="2061898237" r:id="rId11"/>
    <p:sldId id="268" r:id="rId12"/>
    <p:sldId id="2061898238"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2DE"/>
    <a:srgbClr val="546CB2"/>
    <a:srgbClr val="7F4F9F"/>
    <a:srgbClr val="83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92460-9A61-41D6-8255-CD9D0CBA46AB}" v="17" dt="2023-02-17T16:32:10.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76" autoAdjust="0"/>
  </p:normalViewPr>
  <p:slideViewPr>
    <p:cSldViewPr snapToGrid="0" showGuides="1">
      <p:cViewPr varScale="1">
        <p:scale>
          <a:sx n="91" d="100"/>
          <a:sy n="91"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Gonzalez Zarzosa" userId="5f27cf78-d7d8-4433-9e78-c30b9b4ae6d6" providerId="ADAL" clId="{C0992460-9A61-41D6-8255-CD9D0CBA46AB}"/>
    <pc:docChg chg="undo custSel addSld delSld modSld sldOrd">
      <pc:chgData name="Susana Gonzalez Zarzosa" userId="5f27cf78-d7d8-4433-9e78-c30b9b4ae6d6" providerId="ADAL" clId="{C0992460-9A61-41D6-8255-CD9D0CBA46AB}" dt="2023-02-17T16:32:12.111" v="381" actId="1076"/>
      <pc:docMkLst>
        <pc:docMk/>
      </pc:docMkLst>
      <pc:sldChg chg="modNotesTx">
        <pc:chgData name="Susana Gonzalez Zarzosa" userId="5f27cf78-d7d8-4433-9e78-c30b9b4ae6d6" providerId="ADAL" clId="{C0992460-9A61-41D6-8255-CD9D0CBA46AB}" dt="2023-02-17T16:31:36.013" v="370" actId="6549"/>
        <pc:sldMkLst>
          <pc:docMk/>
          <pc:sldMk cId="2887632883" sldId="267"/>
        </pc:sldMkLst>
      </pc:sldChg>
      <pc:sldChg chg="modNotesTx">
        <pc:chgData name="Susana Gonzalez Zarzosa" userId="5f27cf78-d7d8-4433-9e78-c30b9b4ae6d6" providerId="ADAL" clId="{C0992460-9A61-41D6-8255-CD9D0CBA46AB}" dt="2023-02-17T16:31:30.864" v="368" actId="6549"/>
        <pc:sldMkLst>
          <pc:docMk/>
          <pc:sldMk cId="260745927" sldId="268"/>
        </pc:sldMkLst>
      </pc:sldChg>
      <pc:sldChg chg="add del">
        <pc:chgData name="Susana Gonzalez Zarzosa" userId="5f27cf78-d7d8-4433-9e78-c30b9b4ae6d6" providerId="ADAL" clId="{C0992460-9A61-41D6-8255-CD9D0CBA46AB}" dt="2023-02-15T11:48:26.720" v="44" actId="47"/>
        <pc:sldMkLst>
          <pc:docMk/>
          <pc:sldMk cId="3332408569" sldId="272"/>
        </pc:sldMkLst>
      </pc:sldChg>
      <pc:sldChg chg="mod modShow">
        <pc:chgData name="Susana Gonzalez Zarzosa" userId="5f27cf78-d7d8-4433-9e78-c30b9b4ae6d6" providerId="ADAL" clId="{C0992460-9A61-41D6-8255-CD9D0CBA46AB}" dt="2023-02-15T11:53:41.404" v="55" actId="729"/>
        <pc:sldMkLst>
          <pc:docMk/>
          <pc:sldMk cId="77459145" sldId="273"/>
        </pc:sldMkLst>
      </pc:sldChg>
      <pc:sldChg chg="modSp add mod">
        <pc:chgData name="Susana Gonzalez Zarzosa" userId="5f27cf78-d7d8-4433-9e78-c30b9b4ae6d6" providerId="ADAL" clId="{C0992460-9A61-41D6-8255-CD9D0CBA46AB}" dt="2023-02-14T11:34:29.618" v="23" actId="1076"/>
        <pc:sldMkLst>
          <pc:docMk/>
          <pc:sldMk cId="1790830258" sldId="300"/>
        </pc:sldMkLst>
        <pc:spChg chg="mod">
          <ac:chgData name="Susana Gonzalez Zarzosa" userId="5f27cf78-d7d8-4433-9e78-c30b9b4ae6d6" providerId="ADAL" clId="{C0992460-9A61-41D6-8255-CD9D0CBA46AB}" dt="2023-02-14T11:34:24.272" v="21" actId="1076"/>
          <ac:spMkLst>
            <pc:docMk/>
            <pc:sldMk cId="1790830258" sldId="300"/>
            <ac:spMk id="6" creationId="{3FD5A953-7950-47B6-BA8F-5F2BB3DE4FB7}"/>
          </ac:spMkLst>
        </pc:spChg>
        <pc:spChg chg="mod">
          <ac:chgData name="Susana Gonzalez Zarzosa" userId="5f27cf78-d7d8-4433-9e78-c30b9b4ae6d6" providerId="ADAL" clId="{C0992460-9A61-41D6-8255-CD9D0CBA46AB}" dt="2023-02-14T11:34:29.618" v="23" actId="1076"/>
          <ac:spMkLst>
            <pc:docMk/>
            <pc:sldMk cId="1790830258" sldId="300"/>
            <ac:spMk id="7" creationId="{F77AFECD-C6EF-4A72-9C47-E012D83906AE}"/>
          </ac:spMkLst>
        </pc:spChg>
      </pc:sldChg>
      <pc:sldChg chg="add del mod modShow">
        <pc:chgData name="Susana Gonzalez Zarzosa" userId="5f27cf78-d7d8-4433-9e78-c30b9b4ae6d6" providerId="ADAL" clId="{C0992460-9A61-41D6-8255-CD9D0CBA46AB}" dt="2023-02-15T11:53:28.032" v="52" actId="47"/>
        <pc:sldMkLst>
          <pc:docMk/>
          <pc:sldMk cId="1346884756" sldId="317"/>
        </pc:sldMkLst>
      </pc:sldChg>
      <pc:sldChg chg="add del mod modShow">
        <pc:chgData name="Susana Gonzalez Zarzosa" userId="5f27cf78-d7d8-4433-9e78-c30b9b4ae6d6" providerId="ADAL" clId="{C0992460-9A61-41D6-8255-CD9D0CBA46AB}" dt="2023-02-15T11:53:27.209" v="51" actId="47"/>
        <pc:sldMkLst>
          <pc:docMk/>
          <pc:sldMk cId="955905244" sldId="318"/>
        </pc:sldMkLst>
      </pc:sldChg>
      <pc:sldChg chg="del mod modShow">
        <pc:chgData name="Susana Gonzalez Zarzosa" userId="5f27cf78-d7d8-4433-9e78-c30b9b4ae6d6" providerId="ADAL" clId="{C0992460-9A61-41D6-8255-CD9D0CBA46AB}" dt="2023-02-15T11:53:26.196" v="50" actId="47"/>
        <pc:sldMkLst>
          <pc:docMk/>
          <pc:sldMk cId="79997965" sldId="319"/>
        </pc:sldMkLst>
      </pc:sldChg>
      <pc:sldChg chg="del mod ord modShow">
        <pc:chgData name="Susana Gonzalez Zarzosa" userId="5f27cf78-d7d8-4433-9e78-c30b9b4ae6d6" providerId="ADAL" clId="{C0992460-9A61-41D6-8255-CD9D0CBA46AB}" dt="2023-02-15T11:53:28.863" v="53" actId="47"/>
        <pc:sldMkLst>
          <pc:docMk/>
          <pc:sldMk cId="2881455306" sldId="321"/>
        </pc:sldMkLst>
      </pc:sldChg>
      <pc:sldChg chg="add del mod modShow">
        <pc:chgData name="Susana Gonzalez Zarzosa" userId="5f27cf78-d7d8-4433-9e78-c30b9b4ae6d6" providerId="ADAL" clId="{C0992460-9A61-41D6-8255-CD9D0CBA46AB}" dt="2023-02-15T11:53:29.717" v="54" actId="47"/>
        <pc:sldMkLst>
          <pc:docMk/>
          <pc:sldMk cId="3320401626" sldId="328"/>
        </pc:sldMkLst>
      </pc:sldChg>
      <pc:sldChg chg="del">
        <pc:chgData name="Susana Gonzalez Zarzosa" userId="5f27cf78-d7d8-4433-9e78-c30b9b4ae6d6" providerId="ADAL" clId="{C0992460-9A61-41D6-8255-CD9D0CBA46AB}" dt="2023-02-15T12:01:22.346" v="366" actId="47"/>
        <pc:sldMkLst>
          <pc:docMk/>
          <pc:sldMk cId="3074406074" sldId="2061898234"/>
        </pc:sldMkLst>
      </pc:sldChg>
      <pc:sldChg chg="addSp delSp modSp add del mod modNotesTx">
        <pc:chgData name="Susana Gonzalez Zarzosa" userId="5f27cf78-d7d8-4433-9e78-c30b9b4ae6d6" providerId="ADAL" clId="{C0992460-9A61-41D6-8255-CD9D0CBA46AB}" dt="2023-02-17T16:31:39.946" v="371" actId="6549"/>
        <pc:sldMkLst>
          <pc:docMk/>
          <pc:sldMk cId="765932106" sldId="2061898236"/>
        </pc:sldMkLst>
        <pc:spChg chg="add del mod">
          <ac:chgData name="Susana Gonzalez Zarzosa" userId="5f27cf78-d7d8-4433-9e78-c30b9b4ae6d6" providerId="ADAL" clId="{C0992460-9A61-41D6-8255-CD9D0CBA46AB}" dt="2023-02-14T11:30:04.313" v="1" actId="931"/>
          <ac:spMkLst>
            <pc:docMk/>
            <pc:sldMk cId="765932106" sldId="2061898236"/>
            <ac:spMk id="5" creationId="{69AA7838-FDB7-05B4-5CC4-3CEE48B07C3F}"/>
          </ac:spMkLst>
        </pc:spChg>
        <pc:spChg chg="add del mod">
          <ac:chgData name="Susana Gonzalez Zarzosa" userId="5f27cf78-d7d8-4433-9e78-c30b9b4ae6d6" providerId="ADAL" clId="{C0992460-9A61-41D6-8255-CD9D0CBA46AB}" dt="2023-02-15T11:44:08.106" v="38" actId="931"/>
          <ac:spMkLst>
            <pc:docMk/>
            <pc:sldMk cId="765932106" sldId="2061898236"/>
            <ac:spMk id="5" creationId="{ED3651B1-18E8-CFAC-5D6D-7CBE84DB6672}"/>
          </ac:spMkLst>
        </pc:spChg>
        <pc:picChg chg="del">
          <ac:chgData name="Susana Gonzalez Zarzosa" userId="5f27cf78-d7d8-4433-9e78-c30b9b4ae6d6" providerId="ADAL" clId="{C0992460-9A61-41D6-8255-CD9D0CBA46AB}" dt="2023-02-14T11:29:56.637" v="0" actId="478"/>
          <ac:picMkLst>
            <pc:docMk/>
            <pc:sldMk cId="765932106" sldId="2061898236"/>
            <ac:picMk id="6" creationId="{A62F37B1-FCC5-3667-4759-8ADE11C50CE3}"/>
          </ac:picMkLst>
        </pc:picChg>
        <pc:picChg chg="add mod">
          <ac:chgData name="Susana Gonzalez Zarzosa" userId="5f27cf78-d7d8-4433-9e78-c30b9b4ae6d6" providerId="ADAL" clId="{C0992460-9A61-41D6-8255-CD9D0CBA46AB}" dt="2023-02-15T11:44:13.639" v="42" actId="14100"/>
          <ac:picMkLst>
            <pc:docMk/>
            <pc:sldMk cId="765932106" sldId="2061898236"/>
            <ac:picMk id="7" creationId="{551822F1-8BEF-4562-A721-00618B098322}"/>
          </ac:picMkLst>
        </pc:picChg>
        <pc:picChg chg="add del mod">
          <ac:chgData name="Susana Gonzalez Zarzosa" userId="5f27cf78-d7d8-4433-9e78-c30b9b4ae6d6" providerId="ADAL" clId="{C0992460-9A61-41D6-8255-CD9D0CBA46AB}" dt="2023-02-15T11:43:57.368" v="35" actId="478"/>
          <ac:picMkLst>
            <pc:docMk/>
            <pc:sldMk cId="765932106" sldId="2061898236"/>
            <ac:picMk id="8" creationId="{0732EA6F-E886-5807-7C72-1ABF6BF59637}"/>
          </ac:picMkLst>
        </pc:picChg>
      </pc:sldChg>
      <pc:sldChg chg="addSp delSp modSp mod modNotesTx">
        <pc:chgData name="Susana Gonzalez Zarzosa" userId="5f27cf78-d7d8-4433-9e78-c30b9b4ae6d6" providerId="ADAL" clId="{C0992460-9A61-41D6-8255-CD9D0CBA46AB}" dt="2023-02-17T16:32:12.111" v="381" actId="1076"/>
        <pc:sldMkLst>
          <pc:docMk/>
          <pc:sldMk cId="2244300307" sldId="2061898237"/>
        </pc:sldMkLst>
        <pc:spChg chg="add del mod">
          <ac:chgData name="Susana Gonzalez Zarzosa" userId="5f27cf78-d7d8-4433-9e78-c30b9b4ae6d6" providerId="ADAL" clId="{C0992460-9A61-41D6-8255-CD9D0CBA46AB}" dt="2023-02-17T16:32:10.691" v="378" actId="931"/>
          <ac:spMkLst>
            <pc:docMk/>
            <pc:sldMk cId="2244300307" sldId="2061898237"/>
            <ac:spMk id="6" creationId="{F5A53542-40FB-409C-3BB1-818D417C1605}"/>
          </ac:spMkLst>
        </pc:spChg>
        <pc:spChg chg="del">
          <ac:chgData name="Susana Gonzalez Zarzosa" userId="5f27cf78-d7d8-4433-9e78-c30b9b4ae6d6" providerId="ADAL" clId="{C0992460-9A61-41D6-8255-CD9D0CBA46AB}" dt="2023-02-14T11:30:24.929" v="8" actId="931"/>
          <ac:spMkLst>
            <pc:docMk/>
            <pc:sldMk cId="2244300307" sldId="2061898237"/>
            <ac:spMk id="16" creationId="{E56E6F81-386E-1ED5-E789-61B0AA126841}"/>
          </ac:spMkLst>
        </pc:spChg>
        <pc:picChg chg="add del mod">
          <ac:chgData name="Susana Gonzalez Zarzosa" userId="5f27cf78-d7d8-4433-9e78-c30b9b4ae6d6" providerId="ADAL" clId="{C0992460-9A61-41D6-8255-CD9D0CBA46AB}" dt="2023-02-17T16:32:01.857" v="377" actId="478"/>
          <ac:picMkLst>
            <pc:docMk/>
            <pc:sldMk cId="2244300307" sldId="2061898237"/>
            <ac:picMk id="5" creationId="{673DABC0-3117-CB37-081C-971F45D64A1E}"/>
          </ac:picMkLst>
        </pc:picChg>
        <pc:picChg chg="add mod">
          <ac:chgData name="Susana Gonzalez Zarzosa" userId="5f27cf78-d7d8-4433-9e78-c30b9b4ae6d6" providerId="ADAL" clId="{C0992460-9A61-41D6-8255-CD9D0CBA46AB}" dt="2023-02-17T16:32:12.111" v="381" actId="1076"/>
          <ac:picMkLst>
            <pc:docMk/>
            <pc:sldMk cId="2244300307" sldId="2061898237"/>
            <ac:picMk id="8" creationId="{56F52F25-D837-461F-77A5-8203EC22EA5F}"/>
          </ac:picMkLst>
        </pc:picChg>
        <pc:picChg chg="del">
          <ac:chgData name="Susana Gonzalez Zarzosa" userId="5f27cf78-d7d8-4433-9e78-c30b9b4ae6d6" providerId="ADAL" clId="{C0992460-9A61-41D6-8255-CD9D0CBA46AB}" dt="2023-02-14T11:30:16.196" v="7" actId="478"/>
          <ac:picMkLst>
            <pc:docMk/>
            <pc:sldMk cId="2244300307" sldId="2061898237"/>
            <ac:picMk id="17" creationId="{9E5BEB2F-998A-385E-8AAC-32A8331A8D4C}"/>
          </ac:picMkLst>
        </pc:picChg>
      </pc:sldChg>
      <pc:sldChg chg="addSp delSp modSp mod modNotesTx">
        <pc:chgData name="Susana Gonzalez Zarzosa" userId="5f27cf78-d7d8-4433-9e78-c30b9b4ae6d6" providerId="ADAL" clId="{C0992460-9A61-41D6-8255-CD9D0CBA46AB}" dt="2023-02-17T16:32:00.131" v="376" actId="962"/>
        <pc:sldMkLst>
          <pc:docMk/>
          <pc:sldMk cId="3584509153" sldId="2061898238"/>
        </pc:sldMkLst>
        <pc:spChg chg="add del mod">
          <ac:chgData name="Susana Gonzalez Zarzosa" userId="5f27cf78-d7d8-4433-9e78-c30b9b4ae6d6" providerId="ADAL" clId="{C0992460-9A61-41D6-8255-CD9D0CBA46AB}" dt="2023-02-15T11:52:21.284" v="46" actId="931"/>
          <ac:spMkLst>
            <pc:docMk/>
            <pc:sldMk cId="3584509153" sldId="2061898238"/>
            <ac:spMk id="5" creationId="{60B88EF2-0F19-4FD8-BF9D-F0178F62EC8C}"/>
          </ac:spMkLst>
        </pc:spChg>
        <pc:spChg chg="add del mod">
          <ac:chgData name="Susana Gonzalez Zarzosa" userId="5f27cf78-d7d8-4433-9e78-c30b9b4ae6d6" providerId="ADAL" clId="{C0992460-9A61-41D6-8255-CD9D0CBA46AB}" dt="2023-02-17T16:31:57.908" v="373" actId="931"/>
          <ac:spMkLst>
            <pc:docMk/>
            <pc:sldMk cId="3584509153" sldId="2061898238"/>
            <ac:spMk id="5" creationId="{A23C648D-9EDA-D03D-4E17-D85358ED2E12}"/>
          </ac:spMkLst>
        </pc:spChg>
        <pc:spChg chg="add del mod">
          <ac:chgData name="Susana Gonzalez Zarzosa" userId="5f27cf78-d7d8-4433-9e78-c30b9b4ae6d6" providerId="ADAL" clId="{C0992460-9A61-41D6-8255-CD9D0CBA46AB}" dt="2023-02-14T11:30:38.826" v="14" actId="931"/>
          <ac:spMkLst>
            <pc:docMk/>
            <pc:sldMk cId="3584509153" sldId="2061898238"/>
            <ac:spMk id="5" creationId="{B788181A-AF9D-A475-CC09-FE9E0B47831E}"/>
          </ac:spMkLst>
        </pc:spChg>
        <pc:picChg chg="del">
          <ac:chgData name="Susana Gonzalez Zarzosa" userId="5f27cf78-d7d8-4433-9e78-c30b9b4ae6d6" providerId="ADAL" clId="{C0992460-9A61-41D6-8255-CD9D0CBA46AB}" dt="2023-02-14T11:30:31.757" v="13" actId="478"/>
          <ac:picMkLst>
            <pc:docMk/>
            <pc:sldMk cId="3584509153" sldId="2061898238"/>
            <ac:picMk id="6" creationId="{07C05580-5343-A768-DE30-208E26544E97}"/>
          </ac:picMkLst>
        </pc:picChg>
        <pc:picChg chg="add del mod">
          <ac:chgData name="Susana Gonzalez Zarzosa" userId="5f27cf78-d7d8-4433-9e78-c30b9b4ae6d6" providerId="ADAL" clId="{C0992460-9A61-41D6-8255-CD9D0CBA46AB}" dt="2023-02-17T16:31:48.823" v="372" actId="478"/>
          <ac:picMkLst>
            <pc:docMk/>
            <pc:sldMk cId="3584509153" sldId="2061898238"/>
            <ac:picMk id="7" creationId="{00ECFCA6-814E-50BE-EF03-FD1F409F081E}"/>
          </ac:picMkLst>
        </pc:picChg>
        <pc:picChg chg="add mod">
          <ac:chgData name="Susana Gonzalez Zarzosa" userId="5f27cf78-d7d8-4433-9e78-c30b9b4ae6d6" providerId="ADAL" clId="{C0992460-9A61-41D6-8255-CD9D0CBA46AB}" dt="2023-02-17T16:32:00.131" v="376" actId="962"/>
          <ac:picMkLst>
            <pc:docMk/>
            <pc:sldMk cId="3584509153" sldId="2061898238"/>
            <ac:picMk id="8" creationId="{13C7C840-9D41-2CC0-D2E9-A5D12EEE6D4D}"/>
          </ac:picMkLst>
        </pc:picChg>
        <pc:picChg chg="add del mod">
          <ac:chgData name="Susana Gonzalez Zarzosa" userId="5f27cf78-d7d8-4433-9e78-c30b9b4ae6d6" providerId="ADAL" clId="{C0992460-9A61-41D6-8255-CD9D0CBA46AB}" dt="2023-02-15T11:52:15.517" v="45" actId="478"/>
          <ac:picMkLst>
            <pc:docMk/>
            <pc:sldMk cId="3584509153" sldId="2061898238"/>
            <ac:picMk id="8" creationId="{D9352508-6878-64AB-E88D-2CF1E4A453BB}"/>
          </ac:picMkLst>
        </pc:picChg>
      </pc:sldChg>
      <pc:sldChg chg="addSp delSp modSp add mod">
        <pc:chgData name="Susana Gonzalez Zarzosa" userId="5f27cf78-d7d8-4433-9e78-c30b9b4ae6d6" providerId="ADAL" clId="{C0992460-9A61-41D6-8255-CD9D0CBA46AB}" dt="2023-02-15T12:00:54.375" v="365" actId="167"/>
        <pc:sldMkLst>
          <pc:docMk/>
          <pc:sldMk cId="431388667" sldId="2061898239"/>
        </pc:sldMkLst>
        <pc:grpChg chg="mod">
          <ac:chgData name="Susana Gonzalez Zarzosa" userId="5f27cf78-d7d8-4433-9e78-c30b9b4ae6d6" providerId="ADAL" clId="{C0992460-9A61-41D6-8255-CD9D0CBA46AB}" dt="2023-02-15T11:59:58.558" v="354" actId="1076"/>
          <ac:grpSpMkLst>
            <pc:docMk/>
            <pc:sldMk cId="431388667" sldId="2061898239"/>
            <ac:grpSpMk id="25" creationId="{D969C258-7D32-45DA-BE4E-9FD20929ECDD}"/>
          </ac:grpSpMkLst>
        </pc:grpChg>
        <pc:picChg chg="del">
          <ac:chgData name="Susana Gonzalez Zarzosa" userId="5f27cf78-d7d8-4433-9e78-c30b9b4ae6d6" providerId="ADAL" clId="{C0992460-9A61-41D6-8255-CD9D0CBA46AB}" dt="2023-02-15T12:00:02.099" v="355" actId="478"/>
          <ac:picMkLst>
            <pc:docMk/>
            <pc:sldMk cId="431388667" sldId="2061898239"/>
            <ac:picMk id="5" creationId="{A5E451B0-44F9-4296-AEFF-E1780518D17A}"/>
          </ac:picMkLst>
        </pc:picChg>
        <pc:picChg chg="add mod ord">
          <ac:chgData name="Susana Gonzalez Zarzosa" userId="5f27cf78-d7d8-4433-9e78-c30b9b4ae6d6" providerId="ADAL" clId="{C0992460-9A61-41D6-8255-CD9D0CBA46AB}" dt="2023-02-15T12:00:54.375" v="365" actId="167"/>
          <ac:picMkLst>
            <pc:docMk/>
            <pc:sldMk cId="431388667" sldId="2061898239"/>
            <ac:picMk id="11" creationId="{2C325AB4-104A-9198-A980-91B3DA079A47}"/>
          </ac:picMkLst>
        </pc:picChg>
      </pc:sldChg>
      <pc:sldChg chg="add del">
        <pc:chgData name="Susana Gonzalez Zarzosa" userId="5f27cf78-d7d8-4433-9e78-c30b9b4ae6d6" providerId="ADAL" clId="{C0992460-9A61-41D6-8255-CD9D0CBA46AB}" dt="2023-02-15T11:44:00.976" v="37"/>
        <pc:sldMkLst>
          <pc:docMk/>
          <pc:sldMk cId="1344118934" sldId="2061898294"/>
        </pc:sldMkLst>
      </pc:sldChg>
    </pc:docChg>
  </pc:docChgLst>
  <pc:docChgLst>
    <pc:chgData name="Gonzalez Zarzosa, Susana" userId="5f27cf78-d7d8-4433-9e78-c30b9b4ae6d6" providerId="ADAL" clId="{A7F9AA62-D2D3-47C7-8B35-24F278C4DFB7}"/>
    <pc:docChg chg="undo custSel addSld delSld modSld">
      <pc:chgData name="Gonzalez Zarzosa, Susana" userId="5f27cf78-d7d8-4433-9e78-c30b9b4ae6d6" providerId="ADAL" clId="{A7F9AA62-D2D3-47C7-8B35-24F278C4DFB7}" dt="2022-05-10T14:29:14.958" v="216" actId="47"/>
      <pc:docMkLst>
        <pc:docMk/>
      </pc:docMkLst>
      <pc:sldChg chg="addSp delSp modSp mod">
        <pc:chgData name="Gonzalez Zarzosa, Susana" userId="5f27cf78-d7d8-4433-9e78-c30b9b4ae6d6" providerId="ADAL" clId="{A7F9AA62-D2D3-47C7-8B35-24F278C4DFB7}" dt="2022-05-10T09:35:28.039" v="186" actId="1076"/>
        <pc:sldMkLst>
          <pc:docMk/>
          <pc:sldMk cId="2256823058" sldId="256"/>
        </pc:sldMkLst>
        <pc:spChg chg="mod">
          <ac:chgData name="Gonzalez Zarzosa, Susana" userId="5f27cf78-d7d8-4433-9e78-c30b9b4ae6d6" providerId="ADAL" clId="{A7F9AA62-D2D3-47C7-8B35-24F278C4DFB7}" dt="2022-05-10T09:35:28.039" v="186" actId="1076"/>
          <ac:spMkLst>
            <pc:docMk/>
            <pc:sldMk cId="2256823058" sldId="256"/>
            <ac:spMk id="2" creationId="{00000000-0000-0000-0000-000000000000}"/>
          </ac:spMkLst>
        </pc:spChg>
        <pc:spChg chg="mod">
          <ac:chgData name="Gonzalez Zarzosa, Susana" userId="5f27cf78-d7d8-4433-9e78-c30b9b4ae6d6" providerId="ADAL" clId="{A7F9AA62-D2D3-47C7-8B35-24F278C4DFB7}" dt="2022-05-10T09:33:29.843" v="86" actId="20577"/>
          <ac:spMkLst>
            <pc:docMk/>
            <pc:sldMk cId="2256823058" sldId="256"/>
            <ac:spMk id="3" creationId="{00000000-0000-0000-0000-000000000000}"/>
          </ac:spMkLst>
        </pc:spChg>
        <pc:spChg chg="mod">
          <ac:chgData name="Gonzalez Zarzosa, Susana" userId="5f27cf78-d7d8-4433-9e78-c30b9b4ae6d6" providerId="ADAL" clId="{A7F9AA62-D2D3-47C7-8B35-24F278C4DFB7}" dt="2022-05-10T09:33:35.862" v="96" actId="20577"/>
          <ac:spMkLst>
            <pc:docMk/>
            <pc:sldMk cId="2256823058" sldId="256"/>
            <ac:spMk id="4" creationId="{00000000-0000-0000-0000-000000000000}"/>
          </ac:spMkLst>
        </pc:spChg>
        <pc:spChg chg="del">
          <ac:chgData name="Gonzalez Zarzosa, Susana" userId="5f27cf78-d7d8-4433-9e78-c30b9b4ae6d6" providerId="ADAL" clId="{A7F9AA62-D2D3-47C7-8B35-24F278C4DFB7}" dt="2022-05-10T09:33:20.168" v="40"/>
          <ac:spMkLst>
            <pc:docMk/>
            <pc:sldMk cId="2256823058" sldId="256"/>
            <ac:spMk id="5" creationId="{00000000-0000-0000-0000-000000000000}"/>
          </ac:spMkLst>
        </pc:spChg>
        <pc:picChg chg="add mod">
          <ac:chgData name="Gonzalez Zarzosa, Susana" userId="5f27cf78-d7d8-4433-9e78-c30b9b4ae6d6" providerId="ADAL" clId="{A7F9AA62-D2D3-47C7-8B35-24F278C4DFB7}" dt="2022-05-10T09:33:20.168" v="40"/>
          <ac:picMkLst>
            <pc:docMk/>
            <pc:sldMk cId="2256823058" sldId="256"/>
            <ac:picMk id="6" creationId="{DE024B4C-7D3C-43D8-806D-0AC0E5184B02}"/>
          </ac:picMkLst>
        </pc:picChg>
      </pc:sldChg>
      <pc:sldChg chg="del">
        <pc:chgData name="Gonzalez Zarzosa, Susana" userId="5f27cf78-d7d8-4433-9e78-c30b9b4ae6d6" providerId="ADAL" clId="{A7F9AA62-D2D3-47C7-8B35-24F278C4DFB7}" dt="2022-05-10T14:29:14.958" v="216" actId="47"/>
        <pc:sldMkLst>
          <pc:docMk/>
          <pc:sldMk cId="3996873487" sldId="257"/>
        </pc:sldMkLst>
      </pc:sldChg>
      <pc:sldChg chg="del mod modShow">
        <pc:chgData name="Gonzalez Zarzosa, Susana" userId="5f27cf78-d7d8-4433-9e78-c30b9b4ae6d6" providerId="ADAL" clId="{A7F9AA62-D2D3-47C7-8B35-24F278C4DFB7}" dt="2022-05-10T12:01:01.445" v="190" actId="47"/>
        <pc:sldMkLst>
          <pc:docMk/>
          <pc:sldMk cId="859312015" sldId="258"/>
        </pc:sldMkLst>
      </pc:sldChg>
      <pc:sldChg chg="del">
        <pc:chgData name="Gonzalez Zarzosa, Susana" userId="5f27cf78-d7d8-4433-9e78-c30b9b4ae6d6" providerId="ADAL" clId="{A7F9AA62-D2D3-47C7-8B35-24F278C4DFB7}" dt="2022-05-10T14:03:17.531" v="193" actId="47"/>
        <pc:sldMkLst>
          <pc:docMk/>
          <pc:sldMk cId="1904074409" sldId="262"/>
        </pc:sldMkLst>
      </pc:sldChg>
      <pc:sldChg chg="modSp del mod">
        <pc:chgData name="Gonzalez Zarzosa, Susana" userId="5f27cf78-d7d8-4433-9e78-c30b9b4ae6d6" providerId="ADAL" clId="{A7F9AA62-D2D3-47C7-8B35-24F278C4DFB7}" dt="2022-05-10T14:03:20.196" v="194" actId="47"/>
        <pc:sldMkLst>
          <pc:docMk/>
          <pc:sldMk cId="2619307036" sldId="271"/>
        </pc:sldMkLst>
        <pc:spChg chg="mod">
          <ac:chgData name="Gonzalez Zarzosa, Susana" userId="5f27cf78-d7d8-4433-9e78-c30b9b4ae6d6" providerId="ADAL" clId="{A7F9AA62-D2D3-47C7-8B35-24F278C4DFB7}" dt="2022-05-09T14:47:32.438" v="1" actId="27636"/>
          <ac:spMkLst>
            <pc:docMk/>
            <pc:sldMk cId="2619307036" sldId="271"/>
            <ac:spMk id="3" creationId="{00000000-0000-0000-0000-000000000000}"/>
          </ac:spMkLst>
        </pc:spChg>
      </pc:sldChg>
      <pc:sldChg chg="del mod modShow">
        <pc:chgData name="Gonzalez Zarzosa, Susana" userId="5f27cf78-d7d8-4433-9e78-c30b9b4ae6d6" providerId="ADAL" clId="{A7F9AA62-D2D3-47C7-8B35-24F278C4DFB7}" dt="2022-05-10T12:01:08.546" v="191" actId="47"/>
        <pc:sldMkLst>
          <pc:docMk/>
          <pc:sldMk cId="3927807518" sldId="272"/>
        </pc:sldMkLst>
      </pc:sldChg>
      <pc:sldChg chg="del">
        <pc:chgData name="Gonzalez Zarzosa, Susana" userId="5f27cf78-d7d8-4433-9e78-c30b9b4ae6d6" providerId="ADAL" clId="{A7F9AA62-D2D3-47C7-8B35-24F278C4DFB7}" dt="2022-05-10T14:00:05.793" v="192" actId="47"/>
        <pc:sldMkLst>
          <pc:docMk/>
          <pc:sldMk cId="139428096" sldId="274"/>
        </pc:sldMkLst>
      </pc:sldChg>
      <pc:sldChg chg="modSp add mod">
        <pc:chgData name="Gonzalez Zarzosa, Susana" userId="5f27cf78-d7d8-4433-9e78-c30b9b4ae6d6" providerId="ADAL" clId="{A7F9AA62-D2D3-47C7-8B35-24F278C4DFB7}" dt="2022-05-10T09:41:48.004" v="189" actId="1076"/>
        <pc:sldMkLst>
          <pc:docMk/>
          <pc:sldMk cId="2383546707" sldId="275"/>
        </pc:sldMkLst>
        <pc:spChg chg="mod">
          <ac:chgData name="Gonzalez Zarzosa, Susana" userId="5f27cf78-d7d8-4433-9e78-c30b9b4ae6d6" providerId="ADAL" clId="{A7F9AA62-D2D3-47C7-8B35-24F278C4DFB7}" dt="2022-05-10T09:41:48.004" v="189" actId="1076"/>
          <ac:spMkLst>
            <pc:docMk/>
            <pc:sldMk cId="2383546707" sldId="275"/>
            <ac:spMk id="5" creationId="{00000000-0000-0000-0000-000000000000}"/>
          </ac:spMkLst>
        </pc:spChg>
      </pc:sldChg>
      <pc:sldChg chg="add">
        <pc:chgData name="Gonzalez Zarzosa, Susana" userId="5f27cf78-d7d8-4433-9e78-c30b9b4ae6d6" providerId="ADAL" clId="{A7F9AA62-D2D3-47C7-8B35-24F278C4DFB7}" dt="2022-05-09T14:49:34.993" v="4"/>
        <pc:sldMkLst>
          <pc:docMk/>
          <pc:sldMk cId="2087486787" sldId="276"/>
        </pc:sldMkLst>
      </pc:sldChg>
      <pc:sldChg chg="modSp add del mod">
        <pc:chgData name="Gonzalez Zarzosa, Susana" userId="5f27cf78-d7d8-4433-9e78-c30b9b4ae6d6" providerId="ADAL" clId="{A7F9AA62-D2D3-47C7-8B35-24F278C4DFB7}" dt="2022-05-09T14:51:47.165" v="9" actId="47"/>
        <pc:sldMkLst>
          <pc:docMk/>
          <pc:sldMk cId="116452499" sldId="277"/>
        </pc:sldMkLst>
        <pc:picChg chg="mod ord">
          <ac:chgData name="Gonzalez Zarzosa, Susana" userId="5f27cf78-d7d8-4433-9e78-c30b9b4ae6d6" providerId="ADAL" clId="{A7F9AA62-D2D3-47C7-8B35-24F278C4DFB7}" dt="2022-05-09T14:51:35.856" v="8" actId="14100"/>
          <ac:picMkLst>
            <pc:docMk/>
            <pc:sldMk cId="116452499" sldId="277"/>
            <ac:picMk id="5" creationId="{00000000-0000-0000-0000-000000000000}"/>
          </ac:picMkLst>
        </pc:picChg>
      </pc:sldChg>
      <pc:sldChg chg="addSp modSp add mod">
        <pc:chgData name="Gonzalez Zarzosa, Susana" userId="5f27cf78-d7d8-4433-9e78-c30b9b4ae6d6" providerId="ADAL" clId="{A7F9AA62-D2D3-47C7-8B35-24F278C4DFB7}" dt="2022-05-10T14:23:39.829" v="212" actId="14100"/>
        <pc:sldMkLst>
          <pc:docMk/>
          <pc:sldMk cId="2890994481" sldId="281"/>
        </pc:sldMkLst>
        <pc:spChg chg="mod">
          <ac:chgData name="Gonzalez Zarzosa, Susana" userId="5f27cf78-d7d8-4433-9e78-c30b9b4ae6d6" providerId="ADAL" clId="{A7F9AA62-D2D3-47C7-8B35-24F278C4DFB7}" dt="2022-05-10T14:23:33.516" v="210" actId="14100"/>
          <ac:spMkLst>
            <pc:docMk/>
            <pc:sldMk cId="2890994481" sldId="281"/>
            <ac:spMk id="3" creationId="{955A9AB5-7111-4D7C-9B89-808B8DAE0518}"/>
          </ac:spMkLst>
        </pc:spChg>
        <pc:picChg chg="add mod">
          <ac:chgData name="Gonzalez Zarzosa, Susana" userId="5f27cf78-d7d8-4433-9e78-c30b9b4ae6d6" providerId="ADAL" clId="{A7F9AA62-D2D3-47C7-8B35-24F278C4DFB7}" dt="2022-05-10T14:23:39.829" v="212" actId="14100"/>
          <ac:picMkLst>
            <pc:docMk/>
            <pc:sldMk cId="2890994481" sldId="281"/>
            <ac:picMk id="5" creationId="{49A19D38-BA23-4E62-BA45-203F4C316265}"/>
          </ac:picMkLst>
        </pc:picChg>
      </pc:sldChg>
      <pc:sldChg chg="add del">
        <pc:chgData name="Gonzalez Zarzosa, Susana" userId="5f27cf78-d7d8-4433-9e78-c30b9b4ae6d6" providerId="ADAL" clId="{A7F9AA62-D2D3-47C7-8B35-24F278C4DFB7}" dt="2022-05-10T14:21:17.386" v="203" actId="47"/>
        <pc:sldMkLst>
          <pc:docMk/>
          <pc:sldMk cId="1220521025" sldId="302"/>
        </pc:sldMkLst>
      </pc:sldChg>
      <pc:sldChg chg="addSp delSp modSp add mod">
        <pc:chgData name="Gonzalez Zarzosa, Susana" userId="5f27cf78-d7d8-4433-9e78-c30b9b4ae6d6" providerId="ADAL" clId="{A7F9AA62-D2D3-47C7-8B35-24F278C4DFB7}" dt="2022-05-10T14:27:30.350" v="215"/>
        <pc:sldMkLst>
          <pc:docMk/>
          <pc:sldMk cId="3819375908" sldId="304"/>
        </pc:sldMkLst>
        <pc:picChg chg="add mod">
          <ac:chgData name="Gonzalez Zarzosa, Susana" userId="5f27cf78-d7d8-4433-9e78-c30b9b4ae6d6" providerId="ADAL" clId="{A7F9AA62-D2D3-47C7-8B35-24F278C4DFB7}" dt="2022-05-10T14:27:30.350" v="215"/>
          <ac:picMkLst>
            <pc:docMk/>
            <pc:sldMk cId="3819375908" sldId="304"/>
            <ac:picMk id="6" creationId="{D53D5F36-B6B8-472C-B69B-9FBCBED41F07}"/>
          </ac:picMkLst>
        </pc:picChg>
        <pc:picChg chg="del">
          <ac:chgData name="Gonzalez Zarzosa, Susana" userId="5f27cf78-d7d8-4433-9e78-c30b9b4ae6d6" providerId="ADAL" clId="{A7F9AA62-D2D3-47C7-8B35-24F278C4DFB7}" dt="2022-05-10T14:27:29.273" v="214" actId="478"/>
          <ac:picMkLst>
            <pc:docMk/>
            <pc:sldMk cId="3819375908" sldId="304"/>
            <ac:picMk id="9" creationId="{BA42144C-CA64-40FA-83F6-D19CB103E488}"/>
          </ac:picMkLst>
        </pc:picChg>
      </pc:sldChg>
      <pc:sldChg chg="add">
        <pc:chgData name="Gonzalez Zarzosa, Susana" userId="5f27cf78-d7d8-4433-9e78-c30b9b4ae6d6" providerId="ADAL" clId="{A7F9AA62-D2D3-47C7-8B35-24F278C4DFB7}" dt="2022-05-10T14:21:30.710" v="204"/>
        <pc:sldMkLst>
          <pc:docMk/>
          <pc:sldMk cId="2522214657" sldId="305"/>
        </pc:sldMkLst>
      </pc:sldChg>
      <pc:sldChg chg="delSp modSp add mod">
        <pc:chgData name="Gonzalez Zarzosa, Susana" userId="5f27cf78-d7d8-4433-9e78-c30b9b4ae6d6" providerId="ADAL" clId="{A7F9AA62-D2D3-47C7-8B35-24F278C4DFB7}" dt="2022-05-10T09:33:13.277" v="39" actId="478"/>
        <pc:sldMkLst>
          <pc:docMk/>
          <pc:sldMk cId="1373713330" sldId="308"/>
        </pc:sldMkLst>
        <pc:spChg chg="mod">
          <ac:chgData name="Gonzalez Zarzosa, Susana" userId="5f27cf78-d7d8-4433-9e78-c30b9b4ae6d6" providerId="ADAL" clId="{A7F9AA62-D2D3-47C7-8B35-24F278C4DFB7}" dt="2022-05-10T09:32:26.399" v="38" actId="20577"/>
          <ac:spMkLst>
            <pc:docMk/>
            <pc:sldMk cId="1373713330" sldId="308"/>
            <ac:spMk id="7" creationId="{E3EB6DEE-F8AA-434B-A9E9-C624D419B917}"/>
          </ac:spMkLst>
        </pc:spChg>
        <pc:picChg chg="del">
          <ac:chgData name="Gonzalez Zarzosa, Susana" userId="5f27cf78-d7d8-4433-9e78-c30b9b4ae6d6" providerId="ADAL" clId="{A7F9AA62-D2D3-47C7-8B35-24F278C4DFB7}" dt="2022-05-10T09:33:13.277" v="39" actId="478"/>
          <ac:picMkLst>
            <pc:docMk/>
            <pc:sldMk cId="1373713330" sldId="308"/>
            <ac:picMk id="5" creationId="{24390C54-47EA-4A56-B7B3-FC36418D3DBD}"/>
          </ac:picMkLst>
        </pc:picChg>
      </pc:sldChg>
      <pc:sldChg chg="add del">
        <pc:chgData name="Gonzalez Zarzosa, Susana" userId="5f27cf78-d7d8-4433-9e78-c30b9b4ae6d6" providerId="ADAL" clId="{A7F9AA62-D2D3-47C7-8B35-24F278C4DFB7}" dt="2022-05-10T14:06:58.743" v="200" actId="47"/>
        <pc:sldMkLst>
          <pc:docMk/>
          <pc:sldMk cId="2423727538" sldId="2061898209"/>
        </pc:sldMkLst>
      </pc:sldChg>
      <pc:sldChg chg="add modNotesTx">
        <pc:chgData name="Gonzalez Zarzosa, Susana" userId="5f27cf78-d7d8-4433-9e78-c30b9b4ae6d6" providerId="ADAL" clId="{A7F9AA62-D2D3-47C7-8B35-24F278C4DFB7}" dt="2022-05-10T14:06:49.231" v="199" actId="20577"/>
        <pc:sldMkLst>
          <pc:docMk/>
          <pc:sldMk cId="516233769" sldId="2061898220"/>
        </pc:sldMkLst>
      </pc:sldChg>
      <pc:sldChg chg="add del">
        <pc:chgData name="Gonzalez Zarzosa, Susana" userId="5f27cf78-d7d8-4433-9e78-c30b9b4ae6d6" providerId="ADAL" clId="{A7F9AA62-D2D3-47C7-8B35-24F278C4DFB7}" dt="2022-05-10T14:25:21.168" v="213" actId="47"/>
        <pc:sldMkLst>
          <pc:docMk/>
          <pc:sldMk cId="1806574196" sldId="2061898221"/>
        </pc:sldMkLst>
      </pc:sldChg>
      <pc:sldChg chg="add">
        <pc:chgData name="Gonzalez Zarzosa, Susana" userId="5f27cf78-d7d8-4433-9e78-c30b9b4ae6d6" providerId="ADAL" clId="{A7F9AA62-D2D3-47C7-8B35-24F278C4DFB7}" dt="2022-05-10T14:05:45.035" v="196"/>
        <pc:sldMkLst>
          <pc:docMk/>
          <pc:sldMk cId="828508269" sldId="2061898227"/>
        </pc:sldMkLst>
      </pc:sldChg>
      <pc:sldMasterChg chg="delSldLayout">
        <pc:chgData name="Gonzalez Zarzosa, Susana" userId="5f27cf78-d7d8-4433-9e78-c30b9b4ae6d6" providerId="ADAL" clId="{A7F9AA62-D2D3-47C7-8B35-24F278C4DFB7}" dt="2022-05-10T14:06:58.743" v="200" actId="47"/>
        <pc:sldMasterMkLst>
          <pc:docMk/>
          <pc:sldMasterMk cId="1674242219" sldId="2147483648"/>
        </pc:sldMasterMkLst>
        <pc:sldLayoutChg chg="del">
          <pc:chgData name="Gonzalez Zarzosa, Susana" userId="5f27cf78-d7d8-4433-9e78-c30b9b4ae6d6" providerId="ADAL" clId="{A7F9AA62-D2D3-47C7-8B35-24F278C4DFB7}" dt="2022-05-10T14:06:58.743" v="200" actId="47"/>
          <pc:sldLayoutMkLst>
            <pc:docMk/>
            <pc:sldMasterMk cId="1674242219" sldId="2147483648"/>
            <pc:sldLayoutMk cId="774870166" sldId="2147483656"/>
          </pc:sldLayoutMkLst>
        </pc:sldLayoutChg>
      </pc:sldMasterChg>
    </pc:docChg>
  </pc:docChgLst>
  <pc:docChgLst>
    <pc:chgData name="Susana Gonzalez Zarzosa" userId="5f27cf78-d7d8-4433-9e78-c30b9b4ae6d6" providerId="ADAL" clId="{AC381A9B-6A8A-4990-B18A-25E36E8A40CF}"/>
    <pc:docChg chg="undo custSel addSld delSld modSld sldOrd">
      <pc:chgData name="Susana Gonzalez Zarzosa" userId="5f27cf78-d7d8-4433-9e78-c30b9b4ae6d6" providerId="ADAL" clId="{AC381A9B-6A8A-4990-B18A-25E36E8A40CF}" dt="2022-10-06T05:51:19.035" v="225" actId="20577"/>
      <pc:docMkLst>
        <pc:docMk/>
      </pc:docMkLst>
      <pc:sldChg chg="modNotesTx">
        <pc:chgData name="Susana Gonzalez Zarzosa" userId="5f27cf78-d7d8-4433-9e78-c30b9b4ae6d6" providerId="ADAL" clId="{AC381A9B-6A8A-4990-B18A-25E36E8A40CF}" dt="2022-10-04T11:20:19.740" v="87" actId="20577"/>
        <pc:sldMkLst>
          <pc:docMk/>
          <pc:sldMk cId="2887632883" sldId="267"/>
        </pc:sldMkLst>
      </pc:sldChg>
      <pc:sldChg chg="modNotesTx">
        <pc:chgData name="Susana Gonzalez Zarzosa" userId="5f27cf78-d7d8-4433-9e78-c30b9b4ae6d6" providerId="ADAL" clId="{AC381A9B-6A8A-4990-B18A-25E36E8A40CF}" dt="2022-10-05T14:56:56.586" v="215" actId="20577"/>
        <pc:sldMkLst>
          <pc:docMk/>
          <pc:sldMk cId="260745927" sldId="268"/>
        </pc:sldMkLst>
      </pc:sldChg>
      <pc:sldChg chg="del">
        <pc:chgData name="Susana Gonzalez Zarzosa" userId="5f27cf78-d7d8-4433-9e78-c30b9b4ae6d6" providerId="ADAL" clId="{AC381A9B-6A8A-4990-B18A-25E36E8A40CF}" dt="2022-10-04T11:04:47.237" v="9" actId="2696"/>
        <pc:sldMkLst>
          <pc:docMk/>
          <pc:sldMk cId="1689933206" sldId="269"/>
        </pc:sldMkLst>
      </pc:sldChg>
      <pc:sldChg chg="del">
        <pc:chgData name="Susana Gonzalez Zarzosa" userId="5f27cf78-d7d8-4433-9e78-c30b9b4ae6d6" providerId="ADAL" clId="{AC381A9B-6A8A-4990-B18A-25E36E8A40CF}" dt="2022-10-04T11:05:26.113" v="14" actId="47"/>
        <pc:sldMkLst>
          <pc:docMk/>
          <pc:sldMk cId="3860530267" sldId="270"/>
        </pc:sldMkLst>
      </pc:sldChg>
      <pc:sldChg chg="modSp mod ord modNotesTx">
        <pc:chgData name="Susana Gonzalez Zarzosa" userId="5f27cf78-d7d8-4433-9e78-c30b9b4ae6d6" providerId="ADAL" clId="{AC381A9B-6A8A-4990-B18A-25E36E8A40CF}" dt="2022-10-05T15:05:56.712" v="220" actId="20577"/>
        <pc:sldMkLst>
          <pc:docMk/>
          <pc:sldMk cId="2890994481" sldId="281"/>
        </pc:sldMkLst>
        <pc:spChg chg="mod">
          <ac:chgData name="Susana Gonzalez Zarzosa" userId="5f27cf78-d7d8-4433-9e78-c30b9b4ae6d6" providerId="ADAL" clId="{AC381A9B-6A8A-4990-B18A-25E36E8A40CF}" dt="2022-10-05T12:05:52.285" v="155" actId="14100"/>
          <ac:spMkLst>
            <pc:docMk/>
            <pc:sldMk cId="2890994481" sldId="281"/>
            <ac:spMk id="3" creationId="{955A9AB5-7111-4D7C-9B89-808B8DAE0518}"/>
          </ac:spMkLst>
        </pc:spChg>
      </pc:sldChg>
      <pc:sldChg chg="modSp mod ord">
        <pc:chgData name="Susana Gonzalez Zarzosa" userId="5f27cf78-d7d8-4433-9e78-c30b9b4ae6d6" providerId="ADAL" clId="{AC381A9B-6A8A-4990-B18A-25E36E8A40CF}" dt="2022-10-05T12:02:17.009" v="139"/>
        <pc:sldMkLst>
          <pc:docMk/>
          <pc:sldMk cId="2955579569" sldId="295"/>
        </pc:sldMkLst>
        <pc:spChg chg="mod">
          <ac:chgData name="Susana Gonzalez Zarzosa" userId="5f27cf78-d7d8-4433-9e78-c30b9b4ae6d6" providerId="ADAL" clId="{AC381A9B-6A8A-4990-B18A-25E36E8A40CF}" dt="2022-10-05T11:55:19.219" v="115" actId="313"/>
          <ac:spMkLst>
            <pc:docMk/>
            <pc:sldMk cId="2955579569" sldId="295"/>
            <ac:spMk id="4" creationId="{485170ED-A777-42FB-AC34-A39F425F4FF7}"/>
          </ac:spMkLst>
        </pc:spChg>
      </pc:sldChg>
      <pc:sldChg chg="modSp mod modNotesTx">
        <pc:chgData name="Susana Gonzalez Zarzosa" userId="5f27cf78-d7d8-4433-9e78-c30b9b4ae6d6" providerId="ADAL" clId="{AC381A9B-6A8A-4990-B18A-25E36E8A40CF}" dt="2022-10-05T11:57:02.149" v="126" actId="20577"/>
        <pc:sldMkLst>
          <pc:docMk/>
          <pc:sldMk cId="4178956639" sldId="297"/>
        </pc:sldMkLst>
        <pc:spChg chg="mod">
          <ac:chgData name="Susana Gonzalez Zarzosa" userId="5f27cf78-d7d8-4433-9e78-c30b9b4ae6d6" providerId="ADAL" clId="{AC381A9B-6A8A-4990-B18A-25E36E8A40CF}" dt="2022-10-05T11:52:09.713" v="108" actId="20577"/>
          <ac:spMkLst>
            <pc:docMk/>
            <pc:sldMk cId="4178956639" sldId="297"/>
            <ac:spMk id="4" creationId="{582FE92E-BC92-4DC1-BE30-506E7B093D34}"/>
          </ac:spMkLst>
        </pc:spChg>
      </pc:sldChg>
      <pc:sldChg chg="modNotesTx">
        <pc:chgData name="Susana Gonzalez Zarzosa" userId="5f27cf78-d7d8-4433-9e78-c30b9b4ae6d6" providerId="ADAL" clId="{AC381A9B-6A8A-4990-B18A-25E36E8A40CF}" dt="2022-10-05T15:05:29.963" v="219"/>
        <pc:sldMkLst>
          <pc:docMk/>
          <pc:sldMk cId="4059953855" sldId="299"/>
        </pc:sldMkLst>
      </pc:sldChg>
      <pc:sldChg chg="add del">
        <pc:chgData name="Susana Gonzalez Zarzosa" userId="5f27cf78-d7d8-4433-9e78-c30b9b4ae6d6" providerId="ADAL" clId="{AC381A9B-6A8A-4990-B18A-25E36E8A40CF}" dt="2022-10-04T11:14:43.919" v="18"/>
        <pc:sldMkLst>
          <pc:docMk/>
          <pc:sldMk cId="4248878799" sldId="319"/>
        </pc:sldMkLst>
      </pc:sldChg>
      <pc:sldChg chg="modNotesTx">
        <pc:chgData name="Susana Gonzalez Zarzosa" userId="5f27cf78-d7d8-4433-9e78-c30b9b4ae6d6" providerId="ADAL" clId="{AC381A9B-6A8A-4990-B18A-25E36E8A40CF}" dt="2022-10-04T11:05:20.820" v="13" actId="113"/>
        <pc:sldMkLst>
          <pc:docMk/>
          <pc:sldMk cId="2881455306" sldId="321"/>
        </pc:sldMkLst>
      </pc:sldChg>
      <pc:sldChg chg="modSp mod modNotesTx">
        <pc:chgData name="Susana Gonzalez Zarzosa" userId="5f27cf78-d7d8-4433-9e78-c30b9b4ae6d6" providerId="ADAL" clId="{AC381A9B-6A8A-4990-B18A-25E36E8A40CF}" dt="2022-10-05T12:11:01.758" v="163" actId="20577"/>
        <pc:sldMkLst>
          <pc:docMk/>
          <pc:sldMk cId="3185096072" sldId="2061898203"/>
        </pc:sldMkLst>
        <pc:spChg chg="mod">
          <ac:chgData name="Susana Gonzalez Zarzosa" userId="5f27cf78-d7d8-4433-9e78-c30b9b4ae6d6" providerId="ADAL" clId="{AC381A9B-6A8A-4990-B18A-25E36E8A40CF}" dt="2022-10-05T12:11:01.758" v="163" actId="20577"/>
          <ac:spMkLst>
            <pc:docMk/>
            <pc:sldMk cId="3185096072" sldId="2061898203"/>
            <ac:spMk id="2" creationId="{00000000-0000-0000-0000-000000000000}"/>
          </ac:spMkLst>
        </pc:spChg>
      </pc:sldChg>
      <pc:sldChg chg="modNotesTx">
        <pc:chgData name="Susana Gonzalez Zarzosa" userId="5f27cf78-d7d8-4433-9e78-c30b9b4ae6d6" providerId="ADAL" clId="{AC381A9B-6A8A-4990-B18A-25E36E8A40CF}" dt="2022-10-06T05:51:19.035" v="225" actId="20577"/>
        <pc:sldMkLst>
          <pc:docMk/>
          <pc:sldMk cId="828508269" sldId="2061898227"/>
        </pc:sldMkLst>
      </pc:sldChg>
      <pc:sldChg chg="delSp mod">
        <pc:chgData name="Susana Gonzalez Zarzosa" userId="5f27cf78-d7d8-4433-9e78-c30b9b4ae6d6" providerId="ADAL" clId="{AC381A9B-6A8A-4990-B18A-25E36E8A40CF}" dt="2022-10-04T11:07:23.091" v="15" actId="478"/>
        <pc:sldMkLst>
          <pc:docMk/>
          <pc:sldMk cId="85191118" sldId="2061898228"/>
        </pc:sldMkLst>
        <pc:spChg chg="del">
          <ac:chgData name="Susana Gonzalez Zarzosa" userId="5f27cf78-d7d8-4433-9e78-c30b9b4ae6d6" providerId="ADAL" clId="{AC381A9B-6A8A-4990-B18A-25E36E8A40CF}" dt="2022-10-04T11:07:23.091" v="15" actId="478"/>
          <ac:spMkLst>
            <pc:docMk/>
            <pc:sldMk cId="85191118" sldId="2061898228"/>
            <ac:spMk id="12" creationId="{B24D53F1-0944-483B-9633-3B145501FD35}"/>
          </ac:spMkLst>
        </pc:spChg>
      </pc:sldChg>
      <pc:sldChg chg="ord modNotesTx">
        <pc:chgData name="Susana Gonzalez Zarzosa" userId="5f27cf78-d7d8-4433-9e78-c30b9b4ae6d6" providerId="ADAL" clId="{AC381A9B-6A8A-4990-B18A-25E36E8A40CF}" dt="2022-10-05T15:04:34.869" v="217" actId="20577"/>
        <pc:sldMkLst>
          <pc:docMk/>
          <pc:sldMk cId="1910186202" sldId="2061898230"/>
        </pc:sldMkLst>
      </pc:sldChg>
      <pc:sldChg chg="modSp mod ord modNotesTx">
        <pc:chgData name="Susana Gonzalez Zarzosa" userId="5f27cf78-d7d8-4433-9e78-c30b9b4ae6d6" providerId="ADAL" clId="{AC381A9B-6A8A-4990-B18A-25E36E8A40CF}" dt="2022-10-05T12:04:56.625" v="154"/>
        <pc:sldMkLst>
          <pc:docMk/>
          <pc:sldMk cId="323352705" sldId="2061898231"/>
        </pc:sldMkLst>
        <pc:spChg chg="mod">
          <ac:chgData name="Susana Gonzalez Zarzosa" userId="5f27cf78-d7d8-4433-9e78-c30b9b4ae6d6" providerId="ADAL" clId="{AC381A9B-6A8A-4990-B18A-25E36E8A40CF}" dt="2022-10-05T11:56:30.246" v="118"/>
          <ac:spMkLst>
            <pc:docMk/>
            <pc:sldMk cId="323352705" sldId="2061898231"/>
            <ac:spMk id="2" creationId="{9A2CC3CB-5132-4205-BED7-8A480915140C}"/>
          </ac:spMkLst>
        </pc:spChg>
      </pc:sldChg>
      <pc:sldChg chg="new del">
        <pc:chgData name="Susana Gonzalez Zarzosa" userId="5f27cf78-d7d8-4433-9e78-c30b9b4ae6d6" providerId="ADAL" clId="{AC381A9B-6A8A-4990-B18A-25E36E8A40CF}" dt="2022-10-04T11:14:51.153" v="20" actId="47"/>
        <pc:sldMkLst>
          <pc:docMk/>
          <pc:sldMk cId="1934352527" sldId="2061898232"/>
        </pc:sldMkLst>
      </pc:sldChg>
      <pc:sldChg chg="addSp delSp modSp new mod modNotesTx">
        <pc:chgData name="Susana Gonzalez Zarzosa" userId="5f27cf78-d7d8-4433-9e78-c30b9b4ae6d6" providerId="ADAL" clId="{AC381A9B-6A8A-4990-B18A-25E36E8A40CF}" dt="2022-10-04T11:16:27.821" v="37" actId="20577"/>
        <pc:sldMkLst>
          <pc:docMk/>
          <pc:sldMk cId="1617517801" sldId="2061898233"/>
        </pc:sldMkLst>
        <pc:spChg chg="mod">
          <ac:chgData name="Susana Gonzalez Zarzosa" userId="5f27cf78-d7d8-4433-9e78-c30b9b4ae6d6" providerId="ADAL" clId="{AC381A9B-6A8A-4990-B18A-25E36E8A40CF}" dt="2022-10-04T11:15:42.481" v="35" actId="20577"/>
          <ac:spMkLst>
            <pc:docMk/>
            <pc:sldMk cId="1617517801" sldId="2061898233"/>
            <ac:spMk id="2" creationId="{8D9E2873-7378-45F0-9672-61D0D2A37534}"/>
          </ac:spMkLst>
        </pc:spChg>
        <pc:spChg chg="del">
          <ac:chgData name="Susana Gonzalez Zarzosa" userId="5f27cf78-d7d8-4433-9e78-c30b9b4ae6d6" providerId="ADAL" clId="{AC381A9B-6A8A-4990-B18A-25E36E8A40CF}" dt="2022-10-04T11:15:26.452" v="21" actId="931"/>
          <ac:spMkLst>
            <pc:docMk/>
            <pc:sldMk cId="1617517801" sldId="2061898233"/>
            <ac:spMk id="3" creationId="{B5C2C4D0-8942-4633-BE3E-30A1556E5B6C}"/>
          </ac:spMkLst>
        </pc:spChg>
        <pc:picChg chg="add mod">
          <ac:chgData name="Susana Gonzalez Zarzosa" userId="5f27cf78-d7d8-4433-9e78-c30b9b4ae6d6" providerId="ADAL" clId="{AC381A9B-6A8A-4990-B18A-25E36E8A40CF}" dt="2022-10-04T11:15:29.615" v="23" actId="27614"/>
          <ac:picMkLst>
            <pc:docMk/>
            <pc:sldMk cId="1617517801" sldId="2061898233"/>
            <ac:picMk id="6" creationId="{4D72D999-468E-4C97-BAE2-65F3F2A1EADE}"/>
          </ac:picMkLst>
        </pc:picChg>
      </pc:sldChg>
      <pc:sldChg chg="add del ord">
        <pc:chgData name="Susana Gonzalez Zarzosa" userId="5f27cf78-d7d8-4433-9e78-c30b9b4ae6d6" providerId="ADAL" clId="{AC381A9B-6A8A-4990-B18A-25E36E8A40CF}" dt="2022-10-05T12:07:05.438" v="160" actId="2696"/>
        <pc:sldMkLst>
          <pc:docMk/>
          <pc:sldMk cId="2046288712" sldId="2061898234"/>
        </pc:sldMkLst>
      </pc:sldChg>
    </pc:docChg>
  </pc:docChgLst>
  <pc:docChgLst>
    <pc:chgData name="Susana Gonzalez Zarzosa" userId="5f27cf78-d7d8-4433-9e78-c30b9b4ae6d6" providerId="ADAL" clId="{D44971B6-5A20-4C6D-AABD-7561AFDCA8F4}"/>
    <pc:docChg chg="undo custSel addSld delSld modSld sldOrd">
      <pc:chgData name="Susana Gonzalez Zarzosa" userId="5f27cf78-d7d8-4433-9e78-c30b9b4ae6d6" providerId="ADAL" clId="{D44971B6-5A20-4C6D-AABD-7561AFDCA8F4}" dt="2023-02-09T10:17:36.467" v="1996" actId="20577"/>
      <pc:docMkLst>
        <pc:docMk/>
      </pc:docMkLst>
      <pc:sldChg chg="modSp mod">
        <pc:chgData name="Susana Gonzalez Zarzosa" userId="5f27cf78-d7d8-4433-9e78-c30b9b4ae6d6" providerId="ADAL" clId="{D44971B6-5A20-4C6D-AABD-7561AFDCA8F4}" dt="2023-02-09T09:23:03.646" v="20" actId="20577"/>
        <pc:sldMkLst>
          <pc:docMk/>
          <pc:sldMk cId="2256823058" sldId="256"/>
        </pc:sldMkLst>
        <pc:spChg chg="mod">
          <ac:chgData name="Susana Gonzalez Zarzosa" userId="5f27cf78-d7d8-4433-9e78-c30b9b4ae6d6" providerId="ADAL" clId="{D44971B6-5A20-4C6D-AABD-7561AFDCA8F4}" dt="2023-02-09T09:23:03.646" v="20" actId="20577"/>
          <ac:spMkLst>
            <pc:docMk/>
            <pc:sldMk cId="2256823058" sldId="256"/>
            <ac:spMk id="2" creationId="{00000000-0000-0000-0000-000000000000}"/>
          </ac:spMkLst>
        </pc:spChg>
        <pc:spChg chg="mod">
          <ac:chgData name="Susana Gonzalez Zarzosa" userId="5f27cf78-d7d8-4433-9e78-c30b9b4ae6d6" providerId="ADAL" clId="{D44971B6-5A20-4C6D-AABD-7561AFDCA8F4}" dt="2023-02-09T09:22:57.470" v="6" actId="20577"/>
          <ac:spMkLst>
            <pc:docMk/>
            <pc:sldMk cId="2256823058" sldId="256"/>
            <ac:spMk id="4" creationId="{00000000-0000-0000-0000-000000000000}"/>
          </ac:spMkLst>
        </pc:spChg>
      </pc:sldChg>
      <pc:sldChg chg="del">
        <pc:chgData name="Susana Gonzalez Zarzosa" userId="5f27cf78-d7d8-4433-9e78-c30b9b4ae6d6" providerId="ADAL" clId="{D44971B6-5A20-4C6D-AABD-7561AFDCA8F4}" dt="2023-02-09T09:23:19.678" v="23" actId="47"/>
        <pc:sldMkLst>
          <pc:docMk/>
          <pc:sldMk cId="510824984" sldId="266"/>
        </pc:sldMkLst>
      </pc:sldChg>
      <pc:sldChg chg="addSp delSp">
        <pc:chgData name="Susana Gonzalez Zarzosa" userId="5f27cf78-d7d8-4433-9e78-c30b9b4ae6d6" providerId="ADAL" clId="{D44971B6-5A20-4C6D-AABD-7561AFDCA8F4}" dt="2023-02-09T09:28:42.657" v="110"/>
        <pc:sldMkLst>
          <pc:docMk/>
          <pc:sldMk cId="260745927" sldId="268"/>
        </pc:sldMkLst>
        <pc:spChg chg="add del">
          <ac:chgData name="Susana Gonzalez Zarzosa" userId="5f27cf78-d7d8-4433-9e78-c30b9b4ae6d6" providerId="ADAL" clId="{D44971B6-5A20-4C6D-AABD-7561AFDCA8F4}" dt="2023-02-09T09:28:42.657" v="110"/>
          <ac:spMkLst>
            <pc:docMk/>
            <pc:sldMk cId="260745927" sldId="268"/>
            <ac:spMk id="6" creationId="{75F9949C-570C-47CD-C827-F91DCA559C70}"/>
          </ac:spMkLst>
        </pc:spChg>
      </pc:sldChg>
      <pc:sldChg chg="del">
        <pc:chgData name="Susana Gonzalez Zarzosa" userId="5f27cf78-d7d8-4433-9e78-c30b9b4ae6d6" providerId="ADAL" clId="{D44971B6-5A20-4C6D-AABD-7561AFDCA8F4}" dt="2023-02-09T09:23:20.392" v="24" actId="47"/>
        <pc:sldMkLst>
          <pc:docMk/>
          <pc:sldMk cId="77459145" sldId="273"/>
        </pc:sldMkLst>
      </pc:sldChg>
      <pc:sldChg chg="del">
        <pc:chgData name="Susana Gonzalez Zarzosa" userId="5f27cf78-d7d8-4433-9e78-c30b9b4ae6d6" providerId="ADAL" clId="{D44971B6-5A20-4C6D-AABD-7561AFDCA8F4}" dt="2023-02-09T09:23:16.577" v="21" actId="47"/>
        <pc:sldMkLst>
          <pc:docMk/>
          <pc:sldMk cId="2383546707" sldId="275"/>
        </pc:sldMkLst>
      </pc:sldChg>
      <pc:sldChg chg="del">
        <pc:chgData name="Susana Gonzalez Zarzosa" userId="5f27cf78-d7d8-4433-9e78-c30b9b4ae6d6" providerId="ADAL" clId="{D44971B6-5A20-4C6D-AABD-7561AFDCA8F4}" dt="2023-02-09T09:23:28.116" v="25" actId="47"/>
        <pc:sldMkLst>
          <pc:docMk/>
          <pc:sldMk cId="2087486787" sldId="276"/>
        </pc:sldMkLst>
      </pc:sldChg>
      <pc:sldChg chg="del">
        <pc:chgData name="Susana Gonzalez Zarzosa" userId="5f27cf78-d7d8-4433-9e78-c30b9b4ae6d6" providerId="ADAL" clId="{D44971B6-5A20-4C6D-AABD-7561AFDCA8F4}" dt="2023-02-09T09:28:12.324" v="91" actId="47"/>
        <pc:sldMkLst>
          <pc:docMk/>
          <pc:sldMk cId="2890994481" sldId="281"/>
        </pc:sldMkLst>
      </pc:sldChg>
      <pc:sldChg chg="del">
        <pc:chgData name="Susana Gonzalez Zarzosa" userId="5f27cf78-d7d8-4433-9e78-c30b9b4ae6d6" providerId="ADAL" clId="{D44971B6-5A20-4C6D-AABD-7561AFDCA8F4}" dt="2023-02-09T09:28:12.324" v="91" actId="47"/>
        <pc:sldMkLst>
          <pc:docMk/>
          <pc:sldMk cId="2955579569" sldId="295"/>
        </pc:sldMkLst>
      </pc:sldChg>
      <pc:sldChg chg="del">
        <pc:chgData name="Susana Gonzalez Zarzosa" userId="5f27cf78-d7d8-4433-9e78-c30b9b4ae6d6" providerId="ADAL" clId="{D44971B6-5A20-4C6D-AABD-7561AFDCA8F4}" dt="2023-02-09T09:28:12.324" v="91" actId="47"/>
        <pc:sldMkLst>
          <pc:docMk/>
          <pc:sldMk cId="4178956639" sldId="297"/>
        </pc:sldMkLst>
      </pc:sldChg>
      <pc:sldChg chg="del">
        <pc:chgData name="Susana Gonzalez Zarzosa" userId="5f27cf78-d7d8-4433-9e78-c30b9b4ae6d6" providerId="ADAL" clId="{D44971B6-5A20-4C6D-AABD-7561AFDCA8F4}" dt="2023-02-09T09:28:12.324" v="91" actId="47"/>
        <pc:sldMkLst>
          <pc:docMk/>
          <pc:sldMk cId="4059953855" sldId="299"/>
        </pc:sldMkLst>
      </pc:sldChg>
      <pc:sldChg chg="del">
        <pc:chgData name="Susana Gonzalez Zarzosa" userId="5f27cf78-d7d8-4433-9e78-c30b9b4ae6d6" providerId="ADAL" clId="{D44971B6-5A20-4C6D-AABD-7561AFDCA8F4}" dt="2023-02-09T09:28:03.107" v="89" actId="47"/>
        <pc:sldMkLst>
          <pc:docMk/>
          <pc:sldMk cId="3819375908" sldId="304"/>
        </pc:sldMkLst>
      </pc:sldChg>
      <pc:sldChg chg="del">
        <pc:chgData name="Susana Gonzalez Zarzosa" userId="5f27cf78-d7d8-4433-9e78-c30b9b4ae6d6" providerId="ADAL" clId="{D44971B6-5A20-4C6D-AABD-7561AFDCA8F4}" dt="2023-02-09T09:28:03.107" v="89" actId="47"/>
        <pc:sldMkLst>
          <pc:docMk/>
          <pc:sldMk cId="2522214657" sldId="305"/>
        </pc:sldMkLst>
      </pc:sldChg>
      <pc:sldChg chg="addSp delSp modSp mod">
        <pc:chgData name="Susana Gonzalez Zarzosa" userId="5f27cf78-d7d8-4433-9e78-c30b9b4ae6d6" providerId="ADAL" clId="{D44971B6-5A20-4C6D-AABD-7561AFDCA8F4}" dt="2023-02-09T09:26:15.402" v="57" actId="20577"/>
        <pc:sldMkLst>
          <pc:docMk/>
          <pc:sldMk cId="2881455306" sldId="321"/>
        </pc:sldMkLst>
        <pc:spChg chg="mod">
          <ac:chgData name="Susana Gonzalez Zarzosa" userId="5f27cf78-d7d8-4433-9e78-c30b9b4ae6d6" providerId="ADAL" clId="{D44971B6-5A20-4C6D-AABD-7561AFDCA8F4}" dt="2023-02-09T09:26:15.402" v="57" actId="20577"/>
          <ac:spMkLst>
            <pc:docMk/>
            <pc:sldMk cId="2881455306" sldId="321"/>
            <ac:spMk id="2" creationId="{96274888-A81D-405F-98AE-0562D89634D1}"/>
          </ac:spMkLst>
        </pc:spChg>
        <pc:spChg chg="add del mod">
          <ac:chgData name="Susana Gonzalez Zarzosa" userId="5f27cf78-d7d8-4433-9e78-c30b9b4ae6d6" providerId="ADAL" clId="{D44971B6-5A20-4C6D-AABD-7561AFDCA8F4}" dt="2023-02-09T09:24:57.232" v="29" actId="478"/>
          <ac:spMkLst>
            <pc:docMk/>
            <pc:sldMk cId="2881455306" sldId="321"/>
            <ac:spMk id="3" creationId="{E040875D-8DB4-A0F3-ED8F-9800A2AF0391}"/>
          </ac:spMkLst>
        </pc:spChg>
        <pc:spChg chg="mod">
          <ac:chgData name="Susana Gonzalez Zarzosa" userId="5f27cf78-d7d8-4433-9e78-c30b9b4ae6d6" providerId="ADAL" clId="{D44971B6-5A20-4C6D-AABD-7561AFDCA8F4}" dt="2023-02-09T09:25:10.342" v="30"/>
          <ac:spMkLst>
            <pc:docMk/>
            <pc:sldMk cId="2881455306" sldId="321"/>
            <ac:spMk id="6" creationId="{0823ECBC-72C5-23F0-C85A-5049C151AB5E}"/>
          </ac:spMkLst>
        </pc:spChg>
        <pc:spChg chg="mod">
          <ac:chgData name="Susana Gonzalez Zarzosa" userId="5f27cf78-d7d8-4433-9e78-c30b9b4ae6d6" providerId="ADAL" clId="{D44971B6-5A20-4C6D-AABD-7561AFDCA8F4}" dt="2023-02-09T09:25:10.342" v="30"/>
          <ac:spMkLst>
            <pc:docMk/>
            <pc:sldMk cId="2881455306" sldId="321"/>
            <ac:spMk id="7" creationId="{755BC9BD-A1E0-27E3-958D-E3B692777047}"/>
          </ac:spMkLst>
        </pc:spChg>
        <pc:spChg chg="mod">
          <ac:chgData name="Susana Gonzalez Zarzosa" userId="5f27cf78-d7d8-4433-9e78-c30b9b4ae6d6" providerId="ADAL" clId="{D44971B6-5A20-4C6D-AABD-7561AFDCA8F4}" dt="2023-02-09T09:25:10.342" v="30"/>
          <ac:spMkLst>
            <pc:docMk/>
            <pc:sldMk cId="2881455306" sldId="321"/>
            <ac:spMk id="8" creationId="{F366E1B7-3504-02B1-8C84-E790CA69C3C9}"/>
          </ac:spMkLst>
        </pc:spChg>
        <pc:spChg chg="mod">
          <ac:chgData name="Susana Gonzalez Zarzosa" userId="5f27cf78-d7d8-4433-9e78-c30b9b4ae6d6" providerId="ADAL" clId="{D44971B6-5A20-4C6D-AABD-7561AFDCA8F4}" dt="2023-02-09T09:25:10.342" v="30"/>
          <ac:spMkLst>
            <pc:docMk/>
            <pc:sldMk cId="2881455306" sldId="321"/>
            <ac:spMk id="9" creationId="{9FF9F3A1-11A1-700F-3507-CC6B0EF43881}"/>
          </ac:spMkLst>
        </pc:spChg>
        <pc:spChg chg="mod">
          <ac:chgData name="Susana Gonzalez Zarzosa" userId="5f27cf78-d7d8-4433-9e78-c30b9b4ae6d6" providerId="ADAL" clId="{D44971B6-5A20-4C6D-AABD-7561AFDCA8F4}" dt="2023-02-09T09:25:10.342" v="30"/>
          <ac:spMkLst>
            <pc:docMk/>
            <pc:sldMk cId="2881455306" sldId="321"/>
            <ac:spMk id="17" creationId="{BA18B755-2D35-E0F3-023D-DEED23796A14}"/>
          </ac:spMkLst>
        </pc:spChg>
        <pc:spChg chg="mod">
          <ac:chgData name="Susana Gonzalez Zarzosa" userId="5f27cf78-d7d8-4433-9e78-c30b9b4ae6d6" providerId="ADAL" clId="{D44971B6-5A20-4C6D-AABD-7561AFDCA8F4}" dt="2023-02-09T09:25:10.342" v="30"/>
          <ac:spMkLst>
            <pc:docMk/>
            <pc:sldMk cId="2881455306" sldId="321"/>
            <ac:spMk id="25" creationId="{6D8753B2-0C9B-3A77-47C2-5C3974169267}"/>
          </ac:spMkLst>
        </pc:spChg>
        <pc:spChg chg="mod">
          <ac:chgData name="Susana Gonzalez Zarzosa" userId="5f27cf78-d7d8-4433-9e78-c30b9b4ae6d6" providerId="ADAL" clId="{D44971B6-5A20-4C6D-AABD-7561AFDCA8F4}" dt="2023-02-09T09:25:10.342" v="30"/>
          <ac:spMkLst>
            <pc:docMk/>
            <pc:sldMk cId="2881455306" sldId="321"/>
            <ac:spMk id="26" creationId="{94AE0650-498D-2CAC-7829-8068948BE738}"/>
          </ac:spMkLst>
        </pc:spChg>
        <pc:spChg chg="mod">
          <ac:chgData name="Susana Gonzalez Zarzosa" userId="5f27cf78-d7d8-4433-9e78-c30b9b4ae6d6" providerId="ADAL" clId="{D44971B6-5A20-4C6D-AABD-7561AFDCA8F4}" dt="2023-02-09T09:25:10.342" v="30"/>
          <ac:spMkLst>
            <pc:docMk/>
            <pc:sldMk cId="2881455306" sldId="321"/>
            <ac:spMk id="27" creationId="{98A8330D-CF5C-7D5E-21F6-F0B88CDA4335}"/>
          </ac:spMkLst>
        </pc:spChg>
        <pc:spChg chg="mod">
          <ac:chgData name="Susana Gonzalez Zarzosa" userId="5f27cf78-d7d8-4433-9e78-c30b9b4ae6d6" providerId="ADAL" clId="{D44971B6-5A20-4C6D-AABD-7561AFDCA8F4}" dt="2023-02-09T09:25:10.342" v="30"/>
          <ac:spMkLst>
            <pc:docMk/>
            <pc:sldMk cId="2881455306" sldId="321"/>
            <ac:spMk id="28" creationId="{1CA2F114-7D73-D521-C46C-2FD52E5283DF}"/>
          </ac:spMkLst>
        </pc:spChg>
        <pc:spChg chg="mod">
          <ac:chgData name="Susana Gonzalez Zarzosa" userId="5f27cf78-d7d8-4433-9e78-c30b9b4ae6d6" providerId="ADAL" clId="{D44971B6-5A20-4C6D-AABD-7561AFDCA8F4}" dt="2023-02-09T09:25:10.342" v="30"/>
          <ac:spMkLst>
            <pc:docMk/>
            <pc:sldMk cId="2881455306" sldId="321"/>
            <ac:spMk id="29" creationId="{14CD67A7-B419-67E5-8D52-4667F55AFEEB}"/>
          </ac:spMkLst>
        </pc:spChg>
        <pc:spChg chg="mod">
          <ac:chgData name="Susana Gonzalez Zarzosa" userId="5f27cf78-d7d8-4433-9e78-c30b9b4ae6d6" providerId="ADAL" clId="{D44971B6-5A20-4C6D-AABD-7561AFDCA8F4}" dt="2023-02-09T09:25:10.342" v="30"/>
          <ac:spMkLst>
            <pc:docMk/>
            <pc:sldMk cId="2881455306" sldId="321"/>
            <ac:spMk id="30" creationId="{6EF5CEB4-CAE4-6235-562F-774BCAF6C062}"/>
          </ac:spMkLst>
        </pc:spChg>
        <pc:spChg chg="mod">
          <ac:chgData name="Susana Gonzalez Zarzosa" userId="5f27cf78-d7d8-4433-9e78-c30b9b4ae6d6" providerId="ADAL" clId="{D44971B6-5A20-4C6D-AABD-7561AFDCA8F4}" dt="2023-02-09T09:25:10.342" v="30"/>
          <ac:spMkLst>
            <pc:docMk/>
            <pc:sldMk cId="2881455306" sldId="321"/>
            <ac:spMk id="31" creationId="{9CA55767-D7AA-06C3-A37E-28EE6E2CACD4}"/>
          </ac:spMkLst>
        </pc:spChg>
        <pc:spChg chg="mod">
          <ac:chgData name="Susana Gonzalez Zarzosa" userId="5f27cf78-d7d8-4433-9e78-c30b9b4ae6d6" providerId="ADAL" clId="{D44971B6-5A20-4C6D-AABD-7561AFDCA8F4}" dt="2023-02-09T09:25:10.342" v="30"/>
          <ac:spMkLst>
            <pc:docMk/>
            <pc:sldMk cId="2881455306" sldId="321"/>
            <ac:spMk id="32" creationId="{CFAB51DA-46CA-220B-ACF8-078D55EAB75B}"/>
          </ac:spMkLst>
        </pc:spChg>
        <pc:spChg chg="mod">
          <ac:chgData name="Susana Gonzalez Zarzosa" userId="5f27cf78-d7d8-4433-9e78-c30b9b4ae6d6" providerId="ADAL" clId="{D44971B6-5A20-4C6D-AABD-7561AFDCA8F4}" dt="2023-02-09T09:25:10.342" v="30"/>
          <ac:spMkLst>
            <pc:docMk/>
            <pc:sldMk cId="2881455306" sldId="321"/>
            <ac:spMk id="33" creationId="{E8F09277-BDD0-FB61-4BCC-EB0A0B0CAC7B}"/>
          </ac:spMkLst>
        </pc:spChg>
        <pc:spChg chg="mod">
          <ac:chgData name="Susana Gonzalez Zarzosa" userId="5f27cf78-d7d8-4433-9e78-c30b9b4ae6d6" providerId="ADAL" clId="{D44971B6-5A20-4C6D-AABD-7561AFDCA8F4}" dt="2023-02-09T09:25:10.342" v="30"/>
          <ac:spMkLst>
            <pc:docMk/>
            <pc:sldMk cId="2881455306" sldId="321"/>
            <ac:spMk id="34" creationId="{6855DFC4-8094-922E-775A-CFBB8AF99C92}"/>
          </ac:spMkLst>
        </pc:spChg>
        <pc:spChg chg="mod">
          <ac:chgData name="Susana Gonzalez Zarzosa" userId="5f27cf78-d7d8-4433-9e78-c30b9b4ae6d6" providerId="ADAL" clId="{D44971B6-5A20-4C6D-AABD-7561AFDCA8F4}" dt="2023-02-09T09:25:10.342" v="30"/>
          <ac:spMkLst>
            <pc:docMk/>
            <pc:sldMk cId="2881455306" sldId="321"/>
            <ac:spMk id="35" creationId="{B9195801-6FC9-8AE3-97B3-AAC725064575}"/>
          </ac:spMkLst>
        </pc:spChg>
        <pc:spChg chg="mod">
          <ac:chgData name="Susana Gonzalez Zarzosa" userId="5f27cf78-d7d8-4433-9e78-c30b9b4ae6d6" providerId="ADAL" clId="{D44971B6-5A20-4C6D-AABD-7561AFDCA8F4}" dt="2023-02-09T09:25:10.342" v="30"/>
          <ac:spMkLst>
            <pc:docMk/>
            <pc:sldMk cId="2881455306" sldId="321"/>
            <ac:spMk id="36" creationId="{54A0DDDE-5027-5A81-1EF8-623AC85E1B70}"/>
          </ac:spMkLst>
        </pc:spChg>
        <pc:spChg chg="mod">
          <ac:chgData name="Susana Gonzalez Zarzosa" userId="5f27cf78-d7d8-4433-9e78-c30b9b4ae6d6" providerId="ADAL" clId="{D44971B6-5A20-4C6D-AABD-7561AFDCA8F4}" dt="2023-02-09T09:25:10.342" v="30"/>
          <ac:spMkLst>
            <pc:docMk/>
            <pc:sldMk cId="2881455306" sldId="321"/>
            <ac:spMk id="37" creationId="{FB5D6807-B9E0-D854-258E-9AA48DF5038C}"/>
          </ac:spMkLst>
        </pc:spChg>
        <pc:spChg chg="mod">
          <ac:chgData name="Susana Gonzalez Zarzosa" userId="5f27cf78-d7d8-4433-9e78-c30b9b4ae6d6" providerId="ADAL" clId="{D44971B6-5A20-4C6D-AABD-7561AFDCA8F4}" dt="2023-02-09T09:25:10.342" v="30"/>
          <ac:spMkLst>
            <pc:docMk/>
            <pc:sldMk cId="2881455306" sldId="321"/>
            <ac:spMk id="38" creationId="{03983FEE-F84C-9A5E-97E1-D9A535FECB4B}"/>
          </ac:spMkLst>
        </pc:spChg>
        <pc:spChg chg="mod">
          <ac:chgData name="Susana Gonzalez Zarzosa" userId="5f27cf78-d7d8-4433-9e78-c30b9b4ae6d6" providerId="ADAL" clId="{D44971B6-5A20-4C6D-AABD-7561AFDCA8F4}" dt="2023-02-09T09:25:10.342" v="30"/>
          <ac:spMkLst>
            <pc:docMk/>
            <pc:sldMk cId="2881455306" sldId="321"/>
            <ac:spMk id="40" creationId="{4585E3FE-AEA4-C06F-9DD5-74C959BEA3E7}"/>
          </ac:spMkLst>
        </pc:spChg>
        <pc:spChg chg="mod">
          <ac:chgData name="Susana Gonzalez Zarzosa" userId="5f27cf78-d7d8-4433-9e78-c30b9b4ae6d6" providerId="ADAL" clId="{D44971B6-5A20-4C6D-AABD-7561AFDCA8F4}" dt="2023-02-09T09:25:10.342" v="30"/>
          <ac:spMkLst>
            <pc:docMk/>
            <pc:sldMk cId="2881455306" sldId="321"/>
            <ac:spMk id="41" creationId="{21BE4DB0-D3CA-552B-02A6-01C0AFAD311D}"/>
          </ac:spMkLst>
        </pc:spChg>
        <pc:spChg chg="mod">
          <ac:chgData name="Susana Gonzalez Zarzosa" userId="5f27cf78-d7d8-4433-9e78-c30b9b4ae6d6" providerId="ADAL" clId="{D44971B6-5A20-4C6D-AABD-7561AFDCA8F4}" dt="2023-02-09T09:25:10.342" v="30"/>
          <ac:spMkLst>
            <pc:docMk/>
            <pc:sldMk cId="2881455306" sldId="321"/>
            <ac:spMk id="43" creationId="{A2AB9255-3699-591C-2D6B-A79D1AF186D5}"/>
          </ac:spMkLst>
        </pc:spChg>
        <pc:spChg chg="mod">
          <ac:chgData name="Susana Gonzalez Zarzosa" userId="5f27cf78-d7d8-4433-9e78-c30b9b4ae6d6" providerId="ADAL" clId="{D44971B6-5A20-4C6D-AABD-7561AFDCA8F4}" dt="2023-02-09T09:25:10.342" v="30"/>
          <ac:spMkLst>
            <pc:docMk/>
            <pc:sldMk cId="2881455306" sldId="321"/>
            <ac:spMk id="44" creationId="{2821E1B0-703B-9ED2-F4D4-8D5910812A1B}"/>
          </ac:spMkLst>
        </pc:spChg>
        <pc:spChg chg="mod">
          <ac:chgData name="Susana Gonzalez Zarzosa" userId="5f27cf78-d7d8-4433-9e78-c30b9b4ae6d6" providerId="ADAL" clId="{D44971B6-5A20-4C6D-AABD-7561AFDCA8F4}" dt="2023-02-09T09:25:10.342" v="30"/>
          <ac:spMkLst>
            <pc:docMk/>
            <pc:sldMk cId="2881455306" sldId="321"/>
            <ac:spMk id="45" creationId="{5803A658-F996-9770-FCD7-CF7EA75FCCEA}"/>
          </ac:spMkLst>
        </pc:spChg>
        <pc:spChg chg="mod">
          <ac:chgData name="Susana Gonzalez Zarzosa" userId="5f27cf78-d7d8-4433-9e78-c30b9b4ae6d6" providerId="ADAL" clId="{D44971B6-5A20-4C6D-AABD-7561AFDCA8F4}" dt="2023-02-09T09:25:10.342" v="30"/>
          <ac:spMkLst>
            <pc:docMk/>
            <pc:sldMk cId="2881455306" sldId="321"/>
            <ac:spMk id="46" creationId="{B8E5DF81-C010-1134-0CC0-6CBC170AC5F1}"/>
          </ac:spMkLst>
        </pc:spChg>
        <pc:spChg chg="mod">
          <ac:chgData name="Susana Gonzalez Zarzosa" userId="5f27cf78-d7d8-4433-9e78-c30b9b4ae6d6" providerId="ADAL" clId="{D44971B6-5A20-4C6D-AABD-7561AFDCA8F4}" dt="2023-02-09T09:25:10.342" v="30"/>
          <ac:spMkLst>
            <pc:docMk/>
            <pc:sldMk cId="2881455306" sldId="321"/>
            <ac:spMk id="49" creationId="{36F9D008-B0F5-6850-A8B4-C3AC84949E43}"/>
          </ac:spMkLst>
        </pc:spChg>
        <pc:spChg chg="mod">
          <ac:chgData name="Susana Gonzalez Zarzosa" userId="5f27cf78-d7d8-4433-9e78-c30b9b4ae6d6" providerId="ADAL" clId="{D44971B6-5A20-4C6D-AABD-7561AFDCA8F4}" dt="2023-02-09T09:25:10.342" v="30"/>
          <ac:spMkLst>
            <pc:docMk/>
            <pc:sldMk cId="2881455306" sldId="321"/>
            <ac:spMk id="52" creationId="{B4DA834C-AFFC-9E44-52FF-93F780E1F4F2}"/>
          </ac:spMkLst>
        </pc:spChg>
        <pc:spChg chg="mod">
          <ac:chgData name="Susana Gonzalez Zarzosa" userId="5f27cf78-d7d8-4433-9e78-c30b9b4ae6d6" providerId="ADAL" clId="{D44971B6-5A20-4C6D-AABD-7561AFDCA8F4}" dt="2023-02-09T09:25:10.342" v="30"/>
          <ac:spMkLst>
            <pc:docMk/>
            <pc:sldMk cId="2881455306" sldId="321"/>
            <ac:spMk id="53" creationId="{D0C49C27-7E0C-CE1D-749B-0FC2561314EB}"/>
          </ac:spMkLst>
        </pc:spChg>
        <pc:spChg chg="mod">
          <ac:chgData name="Susana Gonzalez Zarzosa" userId="5f27cf78-d7d8-4433-9e78-c30b9b4ae6d6" providerId="ADAL" clId="{D44971B6-5A20-4C6D-AABD-7561AFDCA8F4}" dt="2023-02-09T09:25:10.342" v="30"/>
          <ac:spMkLst>
            <pc:docMk/>
            <pc:sldMk cId="2881455306" sldId="321"/>
            <ac:spMk id="55" creationId="{B5E9BBDD-D03B-C08D-A3AA-E4AE7D539750}"/>
          </ac:spMkLst>
        </pc:spChg>
        <pc:spChg chg="mod">
          <ac:chgData name="Susana Gonzalez Zarzosa" userId="5f27cf78-d7d8-4433-9e78-c30b9b4ae6d6" providerId="ADAL" clId="{D44971B6-5A20-4C6D-AABD-7561AFDCA8F4}" dt="2023-02-09T09:25:10.342" v="30"/>
          <ac:spMkLst>
            <pc:docMk/>
            <pc:sldMk cId="2881455306" sldId="321"/>
            <ac:spMk id="56" creationId="{3641E26E-9536-9C21-0C4F-701203A893FC}"/>
          </ac:spMkLst>
        </pc:spChg>
        <pc:spChg chg="mod">
          <ac:chgData name="Susana Gonzalez Zarzosa" userId="5f27cf78-d7d8-4433-9e78-c30b9b4ae6d6" providerId="ADAL" clId="{D44971B6-5A20-4C6D-AABD-7561AFDCA8F4}" dt="2023-02-09T09:25:10.342" v="30"/>
          <ac:spMkLst>
            <pc:docMk/>
            <pc:sldMk cId="2881455306" sldId="321"/>
            <ac:spMk id="58" creationId="{4FC1B030-32EE-B68B-7BDC-4AEFB1E97C26}"/>
          </ac:spMkLst>
        </pc:spChg>
        <pc:spChg chg="mod">
          <ac:chgData name="Susana Gonzalez Zarzosa" userId="5f27cf78-d7d8-4433-9e78-c30b9b4ae6d6" providerId="ADAL" clId="{D44971B6-5A20-4C6D-AABD-7561AFDCA8F4}" dt="2023-02-09T09:25:10.342" v="30"/>
          <ac:spMkLst>
            <pc:docMk/>
            <pc:sldMk cId="2881455306" sldId="321"/>
            <ac:spMk id="59" creationId="{3D879D4E-ADCC-AFB9-B0CD-44A4C4CB778C}"/>
          </ac:spMkLst>
        </pc:spChg>
        <pc:spChg chg="mod">
          <ac:chgData name="Susana Gonzalez Zarzosa" userId="5f27cf78-d7d8-4433-9e78-c30b9b4ae6d6" providerId="ADAL" clId="{D44971B6-5A20-4C6D-AABD-7561AFDCA8F4}" dt="2023-02-09T09:25:10.342" v="30"/>
          <ac:spMkLst>
            <pc:docMk/>
            <pc:sldMk cId="2881455306" sldId="321"/>
            <ac:spMk id="60" creationId="{EBA48192-624A-F00B-FC2F-8CE231865517}"/>
          </ac:spMkLst>
        </pc:spChg>
        <pc:spChg chg="mod">
          <ac:chgData name="Susana Gonzalez Zarzosa" userId="5f27cf78-d7d8-4433-9e78-c30b9b4ae6d6" providerId="ADAL" clId="{D44971B6-5A20-4C6D-AABD-7561AFDCA8F4}" dt="2023-02-09T09:25:10.342" v="30"/>
          <ac:spMkLst>
            <pc:docMk/>
            <pc:sldMk cId="2881455306" sldId="321"/>
            <ac:spMk id="63" creationId="{DF75FF22-4A51-7B53-8CF0-9415F8FB4AD1}"/>
          </ac:spMkLst>
        </pc:spChg>
        <pc:spChg chg="mod">
          <ac:chgData name="Susana Gonzalez Zarzosa" userId="5f27cf78-d7d8-4433-9e78-c30b9b4ae6d6" providerId="ADAL" clId="{D44971B6-5A20-4C6D-AABD-7561AFDCA8F4}" dt="2023-02-09T09:25:10.342" v="30"/>
          <ac:spMkLst>
            <pc:docMk/>
            <pc:sldMk cId="2881455306" sldId="321"/>
            <ac:spMk id="65" creationId="{212FE9A3-13DC-BD47-64C6-F610069045EA}"/>
          </ac:spMkLst>
        </pc:spChg>
        <pc:spChg chg="mod">
          <ac:chgData name="Susana Gonzalez Zarzosa" userId="5f27cf78-d7d8-4433-9e78-c30b9b4ae6d6" providerId="ADAL" clId="{D44971B6-5A20-4C6D-AABD-7561AFDCA8F4}" dt="2023-02-09T09:25:10.342" v="30"/>
          <ac:spMkLst>
            <pc:docMk/>
            <pc:sldMk cId="2881455306" sldId="321"/>
            <ac:spMk id="66" creationId="{5F5CCBD6-2938-E4F8-FA33-703504D6650F}"/>
          </ac:spMkLst>
        </pc:spChg>
        <pc:spChg chg="mod">
          <ac:chgData name="Susana Gonzalez Zarzosa" userId="5f27cf78-d7d8-4433-9e78-c30b9b4ae6d6" providerId="ADAL" clId="{D44971B6-5A20-4C6D-AABD-7561AFDCA8F4}" dt="2023-02-09T09:25:10.342" v="30"/>
          <ac:spMkLst>
            <pc:docMk/>
            <pc:sldMk cId="2881455306" sldId="321"/>
            <ac:spMk id="67" creationId="{EB8F1F1E-40B2-39B9-7F2E-8D75A50DCB82}"/>
          </ac:spMkLst>
        </pc:spChg>
        <pc:spChg chg="mod">
          <ac:chgData name="Susana Gonzalez Zarzosa" userId="5f27cf78-d7d8-4433-9e78-c30b9b4ae6d6" providerId="ADAL" clId="{D44971B6-5A20-4C6D-AABD-7561AFDCA8F4}" dt="2023-02-09T09:25:10.342" v="30"/>
          <ac:spMkLst>
            <pc:docMk/>
            <pc:sldMk cId="2881455306" sldId="321"/>
            <ac:spMk id="69" creationId="{BBF1DA57-203E-27C0-1814-4F10A0954B0C}"/>
          </ac:spMkLst>
        </pc:spChg>
        <pc:spChg chg="mod">
          <ac:chgData name="Susana Gonzalez Zarzosa" userId="5f27cf78-d7d8-4433-9e78-c30b9b4ae6d6" providerId="ADAL" clId="{D44971B6-5A20-4C6D-AABD-7561AFDCA8F4}" dt="2023-02-09T09:25:10.342" v="30"/>
          <ac:spMkLst>
            <pc:docMk/>
            <pc:sldMk cId="2881455306" sldId="321"/>
            <ac:spMk id="70" creationId="{E75B0D9A-4415-C49E-3F58-F00811690726}"/>
          </ac:spMkLst>
        </pc:spChg>
        <pc:spChg chg="mod">
          <ac:chgData name="Susana Gonzalez Zarzosa" userId="5f27cf78-d7d8-4433-9e78-c30b9b4ae6d6" providerId="ADAL" clId="{D44971B6-5A20-4C6D-AABD-7561AFDCA8F4}" dt="2023-02-09T09:25:10.342" v="30"/>
          <ac:spMkLst>
            <pc:docMk/>
            <pc:sldMk cId="2881455306" sldId="321"/>
            <ac:spMk id="71" creationId="{F373F011-1184-A528-0720-429C43F4760F}"/>
          </ac:spMkLst>
        </pc:spChg>
        <pc:spChg chg="mod">
          <ac:chgData name="Susana Gonzalez Zarzosa" userId="5f27cf78-d7d8-4433-9e78-c30b9b4ae6d6" providerId="ADAL" clId="{D44971B6-5A20-4C6D-AABD-7561AFDCA8F4}" dt="2023-02-09T09:25:10.342" v="30"/>
          <ac:spMkLst>
            <pc:docMk/>
            <pc:sldMk cId="2881455306" sldId="321"/>
            <ac:spMk id="72" creationId="{CCB31BFD-FD68-EA2D-D761-F70DF561EE50}"/>
          </ac:spMkLst>
        </pc:spChg>
        <pc:spChg chg="mod">
          <ac:chgData name="Susana Gonzalez Zarzosa" userId="5f27cf78-d7d8-4433-9e78-c30b9b4ae6d6" providerId="ADAL" clId="{D44971B6-5A20-4C6D-AABD-7561AFDCA8F4}" dt="2023-02-09T09:25:10.342" v="30"/>
          <ac:spMkLst>
            <pc:docMk/>
            <pc:sldMk cId="2881455306" sldId="321"/>
            <ac:spMk id="74" creationId="{F10C4F71-5D97-5880-5D8D-A62FAE07BB97}"/>
          </ac:spMkLst>
        </pc:spChg>
        <pc:spChg chg="mod">
          <ac:chgData name="Susana Gonzalez Zarzosa" userId="5f27cf78-d7d8-4433-9e78-c30b9b4ae6d6" providerId="ADAL" clId="{D44971B6-5A20-4C6D-AABD-7561AFDCA8F4}" dt="2023-02-09T09:25:10.342" v="30"/>
          <ac:spMkLst>
            <pc:docMk/>
            <pc:sldMk cId="2881455306" sldId="321"/>
            <ac:spMk id="75" creationId="{D8FA209C-920A-9A8E-9041-BFEA5C2C3DC4}"/>
          </ac:spMkLst>
        </pc:spChg>
        <pc:spChg chg="mod">
          <ac:chgData name="Susana Gonzalez Zarzosa" userId="5f27cf78-d7d8-4433-9e78-c30b9b4ae6d6" providerId="ADAL" clId="{D44971B6-5A20-4C6D-AABD-7561AFDCA8F4}" dt="2023-02-09T09:25:10.342" v="30"/>
          <ac:spMkLst>
            <pc:docMk/>
            <pc:sldMk cId="2881455306" sldId="321"/>
            <ac:spMk id="76" creationId="{3AD1E448-9D93-4004-8C6C-F246BB553800}"/>
          </ac:spMkLst>
        </pc:spChg>
        <pc:spChg chg="mod">
          <ac:chgData name="Susana Gonzalez Zarzosa" userId="5f27cf78-d7d8-4433-9e78-c30b9b4ae6d6" providerId="ADAL" clId="{D44971B6-5A20-4C6D-AABD-7561AFDCA8F4}" dt="2023-02-09T09:25:10.342" v="30"/>
          <ac:spMkLst>
            <pc:docMk/>
            <pc:sldMk cId="2881455306" sldId="321"/>
            <ac:spMk id="77" creationId="{D69EE4D6-3E44-E21B-0B67-04C3C326BB87}"/>
          </ac:spMkLst>
        </pc:spChg>
        <pc:spChg chg="mod">
          <ac:chgData name="Susana Gonzalez Zarzosa" userId="5f27cf78-d7d8-4433-9e78-c30b9b4ae6d6" providerId="ADAL" clId="{D44971B6-5A20-4C6D-AABD-7561AFDCA8F4}" dt="2023-02-09T09:25:10.342" v="30"/>
          <ac:spMkLst>
            <pc:docMk/>
            <pc:sldMk cId="2881455306" sldId="321"/>
            <ac:spMk id="79" creationId="{2D43FA32-C5D7-3D2B-921A-F659C7CD0605}"/>
          </ac:spMkLst>
        </pc:spChg>
        <pc:spChg chg="mod">
          <ac:chgData name="Susana Gonzalez Zarzosa" userId="5f27cf78-d7d8-4433-9e78-c30b9b4ae6d6" providerId="ADAL" clId="{D44971B6-5A20-4C6D-AABD-7561AFDCA8F4}" dt="2023-02-09T09:25:10.342" v="30"/>
          <ac:spMkLst>
            <pc:docMk/>
            <pc:sldMk cId="2881455306" sldId="321"/>
            <ac:spMk id="84" creationId="{D7F1040B-F939-D79D-E03E-149B0D6D244B}"/>
          </ac:spMkLst>
        </pc:spChg>
        <pc:spChg chg="mod">
          <ac:chgData name="Susana Gonzalez Zarzosa" userId="5f27cf78-d7d8-4433-9e78-c30b9b4ae6d6" providerId="ADAL" clId="{D44971B6-5A20-4C6D-AABD-7561AFDCA8F4}" dt="2023-02-09T09:25:10.342" v="30"/>
          <ac:spMkLst>
            <pc:docMk/>
            <pc:sldMk cId="2881455306" sldId="321"/>
            <ac:spMk id="85" creationId="{5CA0098B-8A45-0D14-FA4E-097E5E4B0174}"/>
          </ac:spMkLst>
        </pc:spChg>
        <pc:spChg chg="mod">
          <ac:chgData name="Susana Gonzalez Zarzosa" userId="5f27cf78-d7d8-4433-9e78-c30b9b4ae6d6" providerId="ADAL" clId="{D44971B6-5A20-4C6D-AABD-7561AFDCA8F4}" dt="2023-02-09T09:25:10.342" v="30"/>
          <ac:spMkLst>
            <pc:docMk/>
            <pc:sldMk cId="2881455306" sldId="321"/>
            <ac:spMk id="87" creationId="{C6F2F55A-7570-4A18-87D9-FD6F0E97CBE1}"/>
          </ac:spMkLst>
        </pc:spChg>
        <pc:spChg chg="mod">
          <ac:chgData name="Susana Gonzalez Zarzosa" userId="5f27cf78-d7d8-4433-9e78-c30b9b4ae6d6" providerId="ADAL" clId="{D44971B6-5A20-4C6D-AABD-7561AFDCA8F4}" dt="2023-02-09T09:25:10.342" v="30"/>
          <ac:spMkLst>
            <pc:docMk/>
            <pc:sldMk cId="2881455306" sldId="321"/>
            <ac:spMk id="88" creationId="{E4CA3317-1DE7-2779-7462-1CD35F008775}"/>
          </ac:spMkLst>
        </pc:spChg>
        <pc:spChg chg="mod">
          <ac:chgData name="Susana Gonzalez Zarzosa" userId="5f27cf78-d7d8-4433-9e78-c30b9b4ae6d6" providerId="ADAL" clId="{D44971B6-5A20-4C6D-AABD-7561AFDCA8F4}" dt="2023-02-09T09:25:10.342" v="30"/>
          <ac:spMkLst>
            <pc:docMk/>
            <pc:sldMk cId="2881455306" sldId="321"/>
            <ac:spMk id="89" creationId="{D626A22B-ED52-8762-D863-F1E2B1372984}"/>
          </ac:spMkLst>
        </pc:spChg>
        <pc:spChg chg="mod">
          <ac:chgData name="Susana Gonzalez Zarzosa" userId="5f27cf78-d7d8-4433-9e78-c30b9b4ae6d6" providerId="ADAL" clId="{D44971B6-5A20-4C6D-AABD-7561AFDCA8F4}" dt="2023-02-09T09:25:10.342" v="30"/>
          <ac:spMkLst>
            <pc:docMk/>
            <pc:sldMk cId="2881455306" sldId="321"/>
            <ac:spMk id="90" creationId="{A1543188-DEF6-10AC-E9E5-4E3C45093F33}"/>
          </ac:spMkLst>
        </pc:spChg>
        <pc:spChg chg="mod">
          <ac:chgData name="Susana Gonzalez Zarzosa" userId="5f27cf78-d7d8-4433-9e78-c30b9b4ae6d6" providerId="ADAL" clId="{D44971B6-5A20-4C6D-AABD-7561AFDCA8F4}" dt="2023-02-09T09:25:10.342" v="30"/>
          <ac:spMkLst>
            <pc:docMk/>
            <pc:sldMk cId="2881455306" sldId="321"/>
            <ac:spMk id="96" creationId="{03612E5A-D90B-0382-1AE2-3B6063F80D50}"/>
          </ac:spMkLst>
        </pc:spChg>
        <pc:spChg chg="mod">
          <ac:chgData name="Susana Gonzalez Zarzosa" userId="5f27cf78-d7d8-4433-9e78-c30b9b4ae6d6" providerId="ADAL" clId="{D44971B6-5A20-4C6D-AABD-7561AFDCA8F4}" dt="2023-02-09T09:25:10.342" v="30"/>
          <ac:spMkLst>
            <pc:docMk/>
            <pc:sldMk cId="2881455306" sldId="321"/>
            <ac:spMk id="106" creationId="{C8A98FAB-66EB-6AA7-A4CB-EDD28589B8AD}"/>
          </ac:spMkLst>
        </pc:spChg>
        <pc:spChg chg="mod">
          <ac:chgData name="Susana Gonzalez Zarzosa" userId="5f27cf78-d7d8-4433-9e78-c30b9b4ae6d6" providerId="ADAL" clId="{D44971B6-5A20-4C6D-AABD-7561AFDCA8F4}" dt="2023-02-09T09:25:10.342" v="30"/>
          <ac:spMkLst>
            <pc:docMk/>
            <pc:sldMk cId="2881455306" sldId="321"/>
            <ac:spMk id="109" creationId="{9DC21D52-AEDA-EB53-DEFD-0D39ECA26E1B}"/>
          </ac:spMkLst>
        </pc:spChg>
        <pc:spChg chg="mod">
          <ac:chgData name="Susana Gonzalez Zarzosa" userId="5f27cf78-d7d8-4433-9e78-c30b9b4ae6d6" providerId="ADAL" clId="{D44971B6-5A20-4C6D-AABD-7561AFDCA8F4}" dt="2023-02-09T09:25:10.342" v="30"/>
          <ac:spMkLst>
            <pc:docMk/>
            <pc:sldMk cId="2881455306" sldId="321"/>
            <ac:spMk id="110" creationId="{75CFA47C-B312-2D61-E7E5-526608BB009D}"/>
          </ac:spMkLst>
        </pc:spChg>
        <pc:spChg chg="mod">
          <ac:chgData name="Susana Gonzalez Zarzosa" userId="5f27cf78-d7d8-4433-9e78-c30b9b4ae6d6" providerId="ADAL" clId="{D44971B6-5A20-4C6D-AABD-7561AFDCA8F4}" dt="2023-02-09T09:25:10.342" v="30"/>
          <ac:spMkLst>
            <pc:docMk/>
            <pc:sldMk cId="2881455306" sldId="321"/>
            <ac:spMk id="111" creationId="{296D9C2A-68CC-082E-AB10-6AA15FC72879}"/>
          </ac:spMkLst>
        </pc:spChg>
        <pc:spChg chg="mod">
          <ac:chgData name="Susana Gonzalez Zarzosa" userId="5f27cf78-d7d8-4433-9e78-c30b9b4ae6d6" providerId="ADAL" clId="{D44971B6-5A20-4C6D-AABD-7561AFDCA8F4}" dt="2023-02-09T09:25:10.342" v="30"/>
          <ac:spMkLst>
            <pc:docMk/>
            <pc:sldMk cId="2881455306" sldId="321"/>
            <ac:spMk id="112" creationId="{4C35FA04-D951-D621-6C06-654BF6192729}"/>
          </ac:spMkLst>
        </pc:spChg>
        <pc:spChg chg="mod">
          <ac:chgData name="Susana Gonzalez Zarzosa" userId="5f27cf78-d7d8-4433-9e78-c30b9b4ae6d6" providerId="ADAL" clId="{D44971B6-5A20-4C6D-AABD-7561AFDCA8F4}" dt="2023-02-09T09:25:10.342" v="30"/>
          <ac:spMkLst>
            <pc:docMk/>
            <pc:sldMk cId="2881455306" sldId="321"/>
            <ac:spMk id="114" creationId="{1C52D8DB-44E7-885F-B50B-668A38B7F143}"/>
          </ac:spMkLst>
        </pc:spChg>
        <pc:spChg chg="mod">
          <ac:chgData name="Susana Gonzalez Zarzosa" userId="5f27cf78-d7d8-4433-9e78-c30b9b4ae6d6" providerId="ADAL" clId="{D44971B6-5A20-4C6D-AABD-7561AFDCA8F4}" dt="2023-02-09T09:25:10.342" v="30"/>
          <ac:spMkLst>
            <pc:docMk/>
            <pc:sldMk cId="2881455306" sldId="321"/>
            <ac:spMk id="118" creationId="{31275BCB-362B-7774-C987-9F1208C07B32}"/>
          </ac:spMkLst>
        </pc:spChg>
        <pc:spChg chg="mod">
          <ac:chgData name="Susana Gonzalez Zarzosa" userId="5f27cf78-d7d8-4433-9e78-c30b9b4ae6d6" providerId="ADAL" clId="{D44971B6-5A20-4C6D-AABD-7561AFDCA8F4}" dt="2023-02-09T09:25:10.342" v="30"/>
          <ac:spMkLst>
            <pc:docMk/>
            <pc:sldMk cId="2881455306" sldId="321"/>
            <ac:spMk id="126" creationId="{129BB073-AC2B-133E-6FE8-6307FAF32BBA}"/>
          </ac:spMkLst>
        </pc:spChg>
        <pc:spChg chg="mod">
          <ac:chgData name="Susana Gonzalez Zarzosa" userId="5f27cf78-d7d8-4433-9e78-c30b9b4ae6d6" providerId="ADAL" clId="{D44971B6-5A20-4C6D-AABD-7561AFDCA8F4}" dt="2023-02-09T09:25:10.342" v="30"/>
          <ac:spMkLst>
            <pc:docMk/>
            <pc:sldMk cId="2881455306" sldId="321"/>
            <ac:spMk id="129" creationId="{AE008581-231D-626B-6D9D-A435158CF829}"/>
          </ac:spMkLst>
        </pc:spChg>
        <pc:spChg chg="mod">
          <ac:chgData name="Susana Gonzalez Zarzosa" userId="5f27cf78-d7d8-4433-9e78-c30b9b4ae6d6" providerId="ADAL" clId="{D44971B6-5A20-4C6D-AABD-7561AFDCA8F4}" dt="2023-02-09T09:25:10.342" v="30"/>
          <ac:spMkLst>
            <pc:docMk/>
            <pc:sldMk cId="2881455306" sldId="321"/>
            <ac:spMk id="133" creationId="{7042499A-C24B-935C-0E7B-6A0362507BC7}"/>
          </ac:spMkLst>
        </pc:spChg>
        <pc:spChg chg="mod">
          <ac:chgData name="Susana Gonzalez Zarzosa" userId="5f27cf78-d7d8-4433-9e78-c30b9b4ae6d6" providerId="ADAL" clId="{D44971B6-5A20-4C6D-AABD-7561AFDCA8F4}" dt="2023-02-09T09:25:10.342" v="30"/>
          <ac:spMkLst>
            <pc:docMk/>
            <pc:sldMk cId="2881455306" sldId="321"/>
            <ac:spMk id="134" creationId="{CE1692EB-2174-C9B5-A0FF-BF546B601533}"/>
          </ac:spMkLst>
        </pc:spChg>
        <pc:spChg chg="mod">
          <ac:chgData name="Susana Gonzalez Zarzosa" userId="5f27cf78-d7d8-4433-9e78-c30b9b4ae6d6" providerId="ADAL" clId="{D44971B6-5A20-4C6D-AABD-7561AFDCA8F4}" dt="2023-02-09T09:25:10.342" v="30"/>
          <ac:spMkLst>
            <pc:docMk/>
            <pc:sldMk cId="2881455306" sldId="321"/>
            <ac:spMk id="136" creationId="{8BE71C5D-AA3B-F13C-AB07-02DE38334B79}"/>
          </ac:spMkLst>
        </pc:spChg>
        <pc:spChg chg="mod">
          <ac:chgData name="Susana Gonzalez Zarzosa" userId="5f27cf78-d7d8-4433-9e78-c30b9b4ae6d6" providerId="ADAL" clId="{D44971B6-5A20-4C6D-AABD-7561AFDCA8F4}" dt="2023-02-09T09:25:10.342" v="30"/>
          <ac:spMkLst>
            <pc:docMk/>
            <pc:sldMk cId="2881455306" sldId="321"/>
            <ac:spMk id="137" creationId="{517853A2-5C68-C974-1A09-2B15C827E313}"/>
          </ac:spMkLst>
        </pc:spChg>
        <pc:spChg chg="mod">
          <ac:chgData name="Susana Gonzalez Zarzosa" userId="5f27cf78-d7d8-4433-9e78-c30b9b4ae6d6" providerId="ADAL" clId="{D44971B6-5A20-4C6D-AABD-7561AFDCA8F4}" dt="2023-02-09T09:25:10.342" v="30"/>
          <ac:spMkLst>
            <pc:docMk/>
            <pc:sldMk cId="2881455306" sldId="321"/>
            <ac:spMk id="138" creationId="{9C62A528-472A-4523-C6C5-E03FEB8F4853}"/>
          </ac:spMkLst>
        </pc:spChg>
        <pc:spChg chg="mod">
          <ac:chgData name="Susana Gonzalez Zarzosa" userId="5f27cf78-d7d8-4433-9e78-c30b9b4ae6d6" providerId="ADAL" clId="{D44971B6-5A20-4C6D-AABD-7561AFDCA8F4}" dt="2023-02-09T09:25:10.342" v="30"/>
          <ac:spMkLst>
            <pc:docMk/>
            <pc:sldMk cId="2881455306" sldId="321"/>
            <ac:spMk id="139" creationId="{D204118F-C003-A5D1-905D-8F953086F125}"/>
          </ac:spMkLst>
        </pc:spChg>
        <pc:spChg chg="mod">
          <ac:chgData name="Susana Gonzalez Zarzosa" userId="5f27cf78-d7d8-4433-9e78-c30b9b4ae6d6" providerId="ADAL" clId="{D44971B6-5A20-4C6D-AABD-7561AFDCA8F4}" dt="2023-02-09T09:25:10.342" v="30"/>
          <ac:spMkLst>
            <pc:docMk/>
            <pc:sldMk cId="2881455306" sldId="321"/>
            <ac:spMk id="140" creationId="{1154AA88-56F5-6A8C-6C09-7587977E5959}"/>
          </ac:spMkLst>
        </pc:spChg>
        <pc:spChg chg="mod">
          <ac:chgData name="Susana Gonzalez Zarzosa" userId="5f27cf78-d7d8-4433-9e78-c30b9b4ae6d6" providerId="ADAL" clId="{D44971B6-5A20-4C6D-AABD-7561AFDCA8F4}" dt="2023-02-09T09:25:10.342" v="30"/>
          <ac:spMkLst>
            <pc:docMk/>
            <pc:sldMk cId="2881455306" sldId="321"/>
            <ac:spMk id="141" creationId="{3497155C-ACE6-93F7-5D5D-7C19EDFB6271}"/>
          </ac:spMkLst>
        </pc:spChg>
        <pc:spChg chg="mod">
          <ac:chgData name="Susana Gonzalez Zarzosa" userId="5f27cf78-d7d8-4433-9e78-c30b9b4ae6d6" providerId="ADAL" clId="{D44971B6-5A20-4C6D-AABD-7561AFDCA8F4}" dt="2023-02-09T09:25:10.342" v="30"/>
          <ac:spMkLst>
            <pc:docMk/>
            <pc:sldMk cId="2881455306" sldId="321"/>
            <ac:spMk id="142" creationId="{051E9D7F-BFA4-5152-D5F1-45F09DE112FD}"/>
          </ac:spMkLst>
        </pc:spChg>
        <pc:spChg chg="mod">
          <ac:chgData name="Susana Gonzalez Zarzosa" userId="5f27cf78-d7d8-4433-9e78-c30b9b4ae6d6" providerId="ADAL" clId="{D44971B6-5A20-4C6D-AABD-7561AFDCA8F4}" dt="2023-02-09T09:25:10.342" v="30"/>
          <ac:spMkLst>
            <pc:docMk/>
            <pc:sldMk cId="2881455306" sldId="321"/>
            <ac:spMk id="143" creationId="{216E1D55-F16D-11EC-55B1-D2F1B4031F07}"/>
          </ac:spMkLst>
        </pc:spChg>
        <pc:spChg chg="mod">
          <ac:chgData name="Susana Gonzalez Zarzosa" userId="5f27cf78-d7d8-4433-9e78-c30b9b4ae6d6" providerId="ADAL" clId="{D44971B6-5A20-4C6D-AABD-7561AFDCA8F4}" dt="2023-02-09T09:25:10.342" v="30"/>
          <ac:spMkLst>
            <pc:docMk/>
            <pc:sldMk cId="2881455306" sldId="321"/>
            <ac:spMk id="144" creationId="{14979C00-FD2B-C35F-343A-90BFA356C18E}"/>
          </ac:spMkLst>
        </pc:spChg>
        <pc:spChg chg="mod">
          <ac:chgData name="Susana Gonzalez Zarzosa" userId="5f27cf78-d7d8-4433-9e78-c30b9b4ae6d6" providerId="ADAL" clId="{D44971B6-5A20-4C6D-AABD-7561AFDCA8F4}" dt="2023-02-09T09:25:10.342" v="30"/>
          <ac:spMkLst>
            <pc:docMk/>
            <pc:sldMk cId="2881455306" sldId="321"/>
            <ac:spMk id="145" creationId="{CF1F57D2-A87E-C88B-4ED1-37E356D3D946}"/>
          </ac:spMkLst>
        </pc:spChg>
        <pc:spChg chg="mod">
          <ac:chgData name="Susana Gonzalez Zarzosa" userId="5f27cf78-d7d8-4433-9e78-c30b9b4ae6d6" providerId="ADAL" clId="{D44971B6-5A20-4C6D-AABD-7561AFDCA8F4}" dt="2023-02-09T09:25:10.342" v="30"/>
          <ac:spMkLst>
            <pc:docMk/>
            <pc:sldMk cId="2881455306" sldId="321"/>
            <ac:spMk id="147" creationId="{BFB60C36-9281-ECF6-96A4-B523D23FF7D8}"/>
          </ac:spMkLst>
        </pc:spChg>
        <pc:spChg chg="mod">
          <ac:chgData name="Susana Gonzalez Zarzosa" userId="5f27cf78-d7d8-4433-9e78-c30b9b4ae6d6" providerId="ADAL" clId="{D44971B6-5A20-4C6D-AABD-7561AFDCA8F4}" dt="2023-02-09T09:25:10.342" v="30"/>
          <ac:spMkLst>
            <pc:docMk/>
            <pc:sldMk cId="2881455306" sldId="321"/>
            <ac:spMk id="148" creationId="{C2D7E93B-C3D3-0DBF-46B8-FD1F4884582E}"/>
          </ac:spMkLst>
        </pc:spChg>
        <pc:spChg chg="mod">
          <ac:chgData name="Susana Gonzalez Zarzosa" userId="5f27cf78-d7d8-4433-9e78-c30b9b4ae6d6" providerId="ADAL" clId="{D44971B6-5A20-4C6D-AABD-7561AFDCA8F4}" dt="2023-02-09T09:25:10.342" v="30"/>
          <ac:spMkLst>
            <pc:docMk/>
            <pc:sldMk cId="2881455306" sldId="321"/>
            <ac:spMk id="153" creationId="{A35BB93E-BED9-7220-A60E-57FE08D2C8F3}"/>
          </ac:spMkLst>
        </pc:spChg>
        <pc:spChg chg="mod">
          <ac:chgData name="Susana Gonzalez Zarzosa" userId="5f27cf78-d7d8-4433-9e78-c30b9b4ae6d6" providerId="ADAL" clId="{D44971B6-5A20-4C6D-AABD-7561AFDCA8F4}" dt="2023-02-09T09:25:10.342" v="30"/>
          <ac:spMkLst>
            <pc:docMk/>
            <pc:sldMk cId="2881455306" sldId="321"/>
            <ac:spMk id="154" creationId="{C2555AEA-38F9-292F-0F91-B7FC4CBD5C71}"/>
          </ac:spMkLst>
        </pc:spChg>
        <pc:spChg chg="mod">
          <ac:chgData name="Susana Gonzalez Zarzosa" userId="5f27cf78-d7d8-4433-9e78-c30b9b4ae6d6" providerId="ADAL" clId="{D44971B6-5A20-4C6D-AABD-7561AFDCA8F4}" dt="2023-02-09T09:25:10.342" v="30"/>
          <ac:spMkLst>
            <pc:docMk/>
            <pc:sldMk cId="2881455306" sldId="321"/>
            <ac:spMk id="158" creationId="{B25AFC34-F078-ABB2-5156-712FDD581B75}"/>
          </ac:spMkLst>
        </pc:spChg>
        <pc:spChg chg="mod">
          <ac:chgData name="Susana Gonzalez Zarzosa" userId="5f27cf78-d7d8-4433-9e78-c30b9b4ae6d6" providerId="ADAL" clId="{D44971B6-5A20-4C6D-AABD-7561AFDCA8F4}" dt="2023-02-09T09:25:10.342" v="30"/>
          <ac:spMkLst>
            <pc:docMk/>
            <pc:sldMk cId="2881455306" sldId="321"/>
            <ac:spMk id="159" creationId="{8328563B-0648-5D14-882B-528C3CD185AA}"/>
          </ac:spMkLst>
        </pc:spChg>
        <pc:spChg chg="mod">
          <ac:chgData name="Susana Gonzalez Zarzosa" userId="5f27cf78-d7d8-4433-9e78-c30b9b4ae6d6" providerId="ADAL" clId="{D44971B6-5A20-4C6D-AABD-7561AFDCA8F4}" dt="2023-02-09T09:25:10.342" v="30"/>
          <ac:spMkLst>
            <pc:docMk/>
            <pc:sldMk cId="2881455306" sldId="321"/>
            <ac:spMk id="161" creationId="{4C572FC5-B4CE-3108-5A7D-8051D55B617B}"/>
          </ac:spMkLst>
        </pc:spChg>
        <pc:spChg chg="mod">
          <ac:chgData name="Susana Gonzalez Zarzosa" userId="5f27cf78-d7d8-4433-9e78-c30b9b4ae6d6" providerId="ADAL" clId="{D44971B6-5A20-4C6D-AABD-7561AFDCA8F4}" dt="2023-02-09T09:25:10.342" v="30"/>
          <ac:spMkLst>
            <pc:docMk/>
            <pc:sldMk cId="2881455306" sldId="321"/>
            <ac:spMk id="162" creationId="{BAC29223-1080-976D-BDBC-0D32DC86A077}"/>
          </ac:spMkLst>
        </pc:spChg>
        <pc:spChg chg="mod">
          <ac:chgData name="Susana Gonzalez Zarzosa" userId="5f27cf78-d7d8-4433-9e78-c30b9b4ae6d6" providerId="ADAL" clId="{D44971B6-5A20-4C6D-AABD-7561AFDCA8F4}" dt="2023-02-09T09:25:10.342" v="30"/>
          <ac:spMkLst>
            <pc:docMk/>
            <pc:sldMk cId="2881455306" sldId="321"/>
            <ac:spMk id="163" creationId="{4853D61D-8BAE-8CC7-A30B-2593D7AC963B}"/>
          </ac:spMkLst>
        </pc:spChg>
        <pc:spChg chg="mod">
          <ac:chgData name="Susana Gonzalez Zarzosa" userId="5f27cf78-d7d8-4433-9e78-c30b9b4ae6d6" providerId="ADAL" clId="{D44971B6-5A20-4C6D-AABD-7561AFDCA8F4}" dt="2023-02-09T09:25:10.342" v="30"/>
          <ac:spMkLst>
            <pc:docMk/>
            <pc:sldMk cId="2881455306" sldId="321"/>
            <ac:spMk id="165" creationId="{CD564ADA-20E3-61F4-74FD-04AFAE633405}"/>
          </ac:spMkLst>
        </pc:spChg>
        <pc:spChg chg="mod">
          <ac:chgData name="Susana Gonzalez Zarzosa" userId="5f27cf78-d7d8-4433-9e78-c30b9b4ae6d6" providerId="ADAL" clId="{D44971B6-5A20-4C6D-AABD-7561AFDCA8F4}" dt="2023-02-09T09:25:10.342" v="30"/>
          <ac:spMkLst>
            <pc:docMk/>
            <pc:sldMk cId="2881455306" sldId="321"/>
            <ac:spMk id="166" creationId="{C4067400-B1A8-9684-7939-A92A6CEA57FC}"/>
          </ac:spMkLst>
        </pc:spChg>
        <pc:spChg chg="mod">
          <ac:chgData name="Susana Gonzalez Zarzosa" userId="5f27cf78-d7d8-4433-9e78-c30b9b4ae6d6" providerId="ADAL" clId="{D44971B6-5A20-4C6D-AABD-7561AFDCA8F4}" dt="2023-02-09T09:25:10.342" v="30"/>
          <ac:spMkLst>
            <pc:docMk/>
            <pc:sldMk cId="2881455306" sldId="321"/>
            <ac:spMk id="167" creationId="{B31C90F9-AE03-3ED8-379F-1F19A4E7F876}"/>
          </ac:spMkLst>
        </pc:spChg>
        <pc:spChg chg="mod">
          <ac:chgData name="Susana Gonzalez Zarzosa" userId="5f27cf78-d7d8-4433-9e78-c30b9b4ae6d6" providerId="ADAL" clId="{D44971B6-5A20-4C6D-AABD-7561AFDCA8F4}" dt="2023-02-09T09:25:10.342" v="30"/>
          <ac:spMkLst>
            <pc:docMk/>
            <pc:sldMk cId="2881455306" sldId="321"/>
            <ac:spMk id="168" creationId="{03D7A95C-3D11-B10C-12CB-6493648AF299}"/>
          </ac:spMkLst>
        </pc:spChg>
        <pc:spChg chg="mod">
          <ac:chgData name="Susana Gonzalez Zarzosa" userId="5f27cf78-d7d8-4433-9e78-c30b9b4ae6d6" providerId="ADAL" clId="{D44971B6-5A20-4C6D-AABD-7561AFDCA8F4}" dt="2023-02-09T09:25:10.342" v="30"/>
          <ac:spMkLst>
            <pc:docMk/>
            <pc:sldMk cId="2881455306" sldId="321"/>
            <ac:spMk id="169" creationId="{09C156D5-7351-C061-AD14-24448C194A7B}"/>
          </ac:spMkLst>
        </pc:spChg>
        <pc:spChg chg="mod">
          <ac:chgData name="Susana Gonzalez Zarzosa" userId="5f27cf78-d7d8-4433-9e78-c30b9b4ae6d6" providerId="ADAL" clId="{D44971B6-5A20-4C6D-AABD-7561AFDCA8F4}" dt="2023-02-09T09:25:10.342" v="30"/>
          <ac:spMkLst>
            <pc:docMk/>
            <pc:sldMk cId="2881455306" sldId="321"/>
            <ac:spMk id="170" creationId="{C1609914-5D36-9653-DD6A-EBDDE3AAE366}"/>
          </ac:spMkLst>
        </pc:spChg>
        <pc:spChg chg="mod">
          <ac:chgData name="Susana Gonzalez Zarzosa" userId="5f27cf78-d7d8-4433-9e78-c30b9b4ae6d6" providerId="ADAL" clId="{D44971B6-5A20-4C6D-AABD-7561AFDCA8F4}" dt="2023-02-09T09:25:10.342" v="30"/>
          <ac:spMkLst>
            <pc:docMk/>
            <pc:sldMk cId="2881455306" sldId="321"/>
            <ac:spMk id="171" creationId="{778902BA-F280-33A8-5DF6-B08946733A1A}"/>
          </ac:spMkLst>
        </pc:spChg>
        <pc:spChg chg="mod">
          <ac:chgData name="Susana Gonzalez Zarzosa" userId="5f27cf78-d7d8-4433-9e78-c30b9b4ae6d6" providerId="ADAL" clId="{D44971B6-5A20-4C6D-AABD-7561AFDCA8F4}" dt="2023-02-09T09:25:10.342" v="30"/>
          <ac:spMkLst>
            <pc:docMk/>
            <pc:sldMk cId="2881455306" sldId="321"/>
            <ac:spMk id="172" creationId="{9042717B-2F27-491F-4372-2B7ED3ADF40F}"/>
          </ac:spMkLst>
        </pc:spChg>
        <pc:spChg chg="mod">
          <ac:chgData name="Susana Gonzalez Zarzosa" userId="5f27cf78-d7d8-4433-9e78-c30b9b4ae6d6" providerId="ADAL" clId="{D44971B6-5A20-4C6D-AABD-7561AFDCA8F4}" dt="2023-02-09T09:25:10.342" v="30"/>
          <ac:spMkLst>
            <pc:docMk/>
            <pc:sldMk cId="2881455306" sldId="321"/>
            <ac:spMk id="173" creationId="{5972E6FA-FF16-4AF4-46D6-1EE0D03C7BB9}"/>
          </ac:spMkLst>
        </pc:spChg>
        <pc:spChg chg="mod">
          <ac:chgData name="Susana Gonzalez Zarzosa" userId="5f27cf78-d7d8-4433-9e78-c30b9b4ae6d6" providerId="ADAL" clId="{D44971B6-5A20-4C6D-AABD-7561AFDCA8F4}" dt="2023-02-09T09:25:10.342" v="30"/>
          <ac:spMkLst>
            <pc:docMk/>
            <pc:sldMk cId="2881455306" sldId="321"/>
            <ac:spMk id="174" creationId="{94534BDF-D892-2799-3646-7E44FD098AE5}"/>
          </ac:spMkLst>
        </pc:spChg>
        <pc:spChg chg="mod">
          <ac:chgData name="Susana Gonzalez Zarzosa" userId="5f27cf78-d7d8-4433-9e78-c30b9b4ae6d6" providerId="ADAL" clId="{D44971B6-5A20-4C6D-AABD-7561AFDCA8F4}" dt="2023-02-09T09:25:10.342" v="30"/>
          <ac:spMkLst>
            <pc:docMk/>
            <pc:sldMk cId="2881455306" sldId="321"/>
            <ac:spMk id="175" creationId="{CCAA0C7C-915F-0806-4EDF-7F52D9D6775C}"/>
          </ac:spMkLst>
        </pc:spChg>
        <pc:spChg chg="mod">
          <ac:chgData name="Susana Gonzalez Zarzosa" userId="5f27cf78-d7d8-4433-9e78-c30b9b4ae6d6" providerId="ADAL" clId="{D44971B6-5A20-4C6D-AABD-7561AFDCA8F4}" dt="2023-02-09T09:25:10.342" v="30"/>
          <ac:spMkLst>
            <pc:docMk/>
            <pc:sldMk cId="2881455306" sldId="321"/>
            <ac:spMk id="178" creationId="{E27DD068-946E-D2C0-C127-EC36897B103D}"/>
          </ac:spMkLst>
        </pc:spChg>
        <pc:spChg chg="mod">
          <ac:chgData name="Susana Gonzalez Zarzosa" userId="5f27cf78-d7d8-4433-9e78-c30b9b4ae6d6" providerId="ADAL" clId="{D44971B6-5A20-4C6D-AABD-7561AFDCA8F4}" dt="2023-02-09T09:25:10.342" v="30"/>
          <ac:spMkLst>
            <pc:docMk/>
            <pc:sldMk cId="2881455306" sldId="321"/>
            <ac:spMk id="180" creationId="{FFF9671B-F818-6743-9730-ECC6EC7F0467}"/>
          </ac:spMkLst>
        </pc:spChg>
        <pc:spChg chg="mod">
          <ac:chgData name="Susana Gonzalez Zarzosa" userId="5f27cf78-d7d8-4433-9e78-c30b9b4ae6d6" providerId="ADAL" clId="{D44971B6-5A20-4C6D-AABD-7561AFDCA8F4}" dt="2023-02-09T09:25:10.342" v="30"/>
          <ac:spMkLst>
            <pc:docMk/>
            <pc:sldMk cId="2881455306" sldId="321"/>
            <ac:spMk id="181" creationId="{E38EB2D2-E899-182E-460C-57126A5AFAD0}"/>
          </ac:spMkLst>
        </pc:spChg>
        <pc:spChg chg="mod">
          <ac:chgData name="Susana Gonzalez Zarzosa" userId="5f27cf78-d7d8-4433-9e78-c30b9b4ae6d6" providerId="ADAL" clId="{D44971B6-5A20-4C6D-AABD-7561AFDCA8F4}" dt="2023-02-09T09:25:10.342" v="30"/>
          <ac:spMkLst>
            <pc:docMk/>
            <pc:sldMk cId="2881455306" sldId="321"/>
            <ac:spMk id="182" creationId="{08125DE0-C848-3C1E-E216-4142CF7E4724}"/>
          </ac:spMkLst>
        </pc:spChg>
        <pc:spChg chg="mod">
          <ac:chgData name="Susana Gonzalez Zarzosa" userId="5f27cf78-d7d8-4433-9e78-c30b9b4ae6d6" providerId="ADAL" clId="{D44971B6-5A20-4C6D-AABD-7561AFDCA8F4}" dt="2023-02-09T09:25:10.342" v="30"/>
          <ac:spMkLst>
            <pc:docMk/>
            <pc:sldMk cId="2881455306" sldId="321"/>
            <ac:spMk id="183" creationId="{481992C6-6851-6962-471D-E97F2C20214A}"/>
          </ac:spMkLst>
        </pc:spChg>
        <pc:spChg chg="mod">
          <ac:chgData name="Susana Gonzalez Zarzosa" userId="5f27cf78-d7d8-4433-9e78-c30b9b4ae6d6" providerId="ADAL" clId="{D44971B6-5A20-4C6D-AABD-7561AFDCA8F4}" dt="2023-02-09T09:25:10.342" v="30"/>
          <ac:spMkLst>
            <pc:docMk/>
            <pc:sldMk cId="2881455306" sldId="321"/>
            <ac:spMk id="184" creationId="{2E8B84C4-C93E-C904-48D6-D61285D08B5F}"/>
          </ac:spMkLst>
        </pc:spChg>
        <pc:spChg chg="mod">
          <ac:chgData name="Susana Gonzalez Zarzosa" userId="5f27cf78-d7d8-4433-9e78-c30b9b4ae6d6" providerId="ADAL" clId="{D44971B6-5A20-4C6D-AABD-7561AFDCA8F4}" dt="2023-02-09T09:25:10.342" v="30"/>
          <ac:spMkLst>
            <pc:docMk/>
            <pc:sldMk cId="2881455306" sldId="321"/>
            <ac:spMk id="185" creationId="{A4ADC7B7-B22D-88D6-E782-9EA59ED1B888}"/>
          </ac:spMkLst>
        </pc:spChg>
        <pc:spChg chg="mod">
          <ac:chgData name="Susana Gonzalez Zarzosa" userId="5f27cf78-d7d8-4433-9e78-c30b9b4ae6d6" providerId="ADAL" clId="{D44971B6-5A20-4C6D-AABD-7561AFDCA8F4}" dt="2023-02-09T09:25:10.342" v="30"/>
          <ac:spMkLst>
            <pc:docMk/>
            <pc:sldMk cId="2881455306" sldId="321"/>
            <ac:spMk id="187" creationId="{0B205765-6805-F913-78FF-0F0797AC7647}"/>
          </ac:spMkLst>
        </pc:spChg>
        <pc:spChg chg="mod">
          <ac:chgData name="Susana Gonzalez Zarzosa" userId="5f27cf78-d7d8-4433-9e78-c30b9b4ae6d6" providerId="ADAL" clId="{D44971B6-5A20-4C6D-AABD-7561AFDCA8F4}" dt="2023-02-09T09:25:10.342" v="30"/>
          <ac:spMkLst>
            <pc:docMk/>
            <pc:sldMk cId="2881455306" sldId="321"/>
            <ac:spMk id="191" creationId="{9EDF683E-1FE0-70D5-B805-0404E40DFE23}"/>
          </ac:spMkLst>
        </pc:spChg>
        <pc:spChg chg="mod">
          <ac:chgData name="Susana Gonzalez Zarzosa" userId="5f27cf78-d7d8-4433-9e78-c30b9b4ae6d6" providerId="ADAL" clId="{D44971B6-5A20-4C6D-AABD-7561AFDCA8F4}" dt="2023-02-09T09:25:10.342" v="30"/>
          <ac:spMkLst>
            <pc:docMk/>
            <pc:sldMk cId="2881455306" sldId="321"/>
            <ac:spMk id="192" creationId="{8790CA83-E0E2-A89B-650D-4AF9A6DC614A}"/>
          </ac:spMkLst>
        </pc:spChg>
        <pc:spChg chg="mod">
          <ac:chgData name="Susana Gonzalez Zarzosa" userId="5f27cf78-d7d8-4433-9e78-c30b9b4ae6d6" providerId="ADAL" clId="{D44971B6-5A20-4C6D-AABD-7561AFDCA8F4}" dt="2023-02-09T09:25:10.342" v="30"/>
          <ac:spMkLst>
            <pc:docMk/>
            <pc:sldMk cId="2881455306" sldId="321"/>
            <ac:spMk id="193" creationId="{77906D55-393D-4540-BC93-C89B1C250ADB}"/>
          </ac:spMkLst>
        </pc:spChg>
        <pc:spChg chg="mod">
          <ac:chgData name="Susana Gonzalez Zarzosa" userId="5f27cf78-d7d8-4433-9e78-c30b9b4ae6d6" providerId="ADAL" clId="{D44971B6-5A20-4C6D-AABD-7561AFDCA8F4}" dt="2023-02-09T09:25:10.342" v="30"/>
          <ac:spMkLst>
            <pc:docMk/>
            <pc:sldMk cId="2881455306" sldId="321"/>
            <ac:spMk id="194" creationId="{A6E17EDC-028B-BA85-039D-18E2FFF113B8}"/>
          </ac:spMkLst>
        </pc:spChg>
        <pc:spChg chg="mod">
          <ac:chgData name="Susana Gonzalez Zarzosa" userId="5f27cf78-d7d8-4433-9e78-c30b9b4ae6d6" providerId="ADAL" clId="{D44971B6-5A20-4C6D-AABD-7561AFDCA8F4}" dt="2023-02-09T09:25:10.342" v="30"/>
          <ac:spMkLst>
            <pc:docMk/>
            <pc:sldMk cId="2881455306" sldId="321"/>
            <ac:spMk id="195" creationId="{FFF06416-F881-D92E-E4D5-66445278B048}"/>
          </ac:spMkLst>
        </pc:spChg>
        <pc:spChg chg="mod">
          <ac:chgData name="Susana Gonzalez Zarzosa" userId="5f27cf78-d7d8-4433-9e78-c30b9b4ae6d6" providerId="ADAL" clId="{D44971B6-5A20-4C6D-AABD-7561AFDCA8F4}" dt="2023-02-09T09:25:10.342" v="30"/>
          <ac:spMkLst>
            <pc:docMk/>
            <pc:sldMk cId="2881455306" sldId="321"/>
            <ac:spMk id="196" creationId="{FC420A94-4F98-BE52-56DE-698E9077B7EB}"/>
          </ac:spMkLst>
        </pc:spChg>
        <pc:grpChg chg="add del mod">
          <ac:chgData name="Susana Gonzalez Zarzosa" userId="5f27cf78-d7d8-4433-9e78-c30b9b4ae6d6" providerId="ADAL" clId="{D44971B6-5A20-4C6D-AABD-7561AFDCA8F4}" dt="2023-02-09T09:25:36.012" v="39"/>
          <ac:grpSpMkLst>
            <pc:docMk/>
            <pc:sldMk cId="2881455306" sldId="321"/>
            <ac:grpSpMk id="4" creationId="{CD180A05-0ECB-99C8-8C65-305C95B1377C}"/>
          </ac:grpSpMkLst>
        </pc:grpChg>
        <pc:grpChg chg="mod">
          <ac:chgData name="Susana Gonzalez Zarzosa" userId="5f27cf78-d7d8-4433-9e78-c30b9b4ae6d6" providerId="ADAL" clId="{D44971B6-5A20-4C6D-AABD-7561AFDCA8F4}" dt="2023-02-09T09:25:10.342" v="30"/>
          <ac:grpSpMkLst>
            <pc:docMk/>
            <pc:sldMk cId="2881455306" sldId="321"/>
            <ac:grpSpMk id="42" creationId="{8BA23B84-CF4E-FBDB-952F-FD7CAA4AD26C}"/>
          </ac:grpSpMkLst>
        </pc:grpChg>
        <pc:grpChg chg="mod">
          <ac:chgData name="Susana Gonzalez Zarzosa" userId="5f27cf78-d7d8-4433-9e78-c30b9b4ae6d6" providerId="ADAL" clId="{D44971B6-5A20-4C6D-AABD-7561AFDCA8F4}" dt="2023-02-09T09:25:10.342" v="30"/>
          <ac:grpSpMkLst>
            <pc:docMk/>
            <pc:sldMk cId="2881455306" sldId="321"/>
            <ac:grpSpMk id="80" creationId="{E1EC4D78-1C9E-DBB2-0778-2A062E84502E}"/>
          </ac:grpSpMkLst>
        </pc:grpChg>
        <pc:grpChg chg="mod">
          <ac:chgData name="Susana Gonzalez Zarzosa" userId="5f27cf78-d7d8-4433-9e78-c30b9b4ae6d6" providerId="ADAL" clId="{D44971B6-5A20-4C6D-AABD-7561AFDCA8F4}" dt="2023-02-09T09:25:10.342" v="30"/>
          <ac:grpSpMkLst>
            <pc:docMk/>
            <pc:sldMk cId="2881455306" sldId="321"/>
            <ac:grpSpMk id="82" creationId="{370696A0-428C-0E12-25FF-AB98A72AA276}"/>
          </ac:grpSpMkLst>
        </pc:grpChg>
        <pc:grpChg chg="mod">
          <ac:chgData name="Susana Gonzalez Zarzosa" userId="5f27cf78-d7d8-4433-9e78-c30b9b4ae6d6" providerId="ADAL" clId="{D44971B6-5A20-4C6D-AABD-7561AFDCA8F4}" dt="2023-02-09T09:25:10.342" v="30"/>
          <ac:grpSpMkLst>
            <pc:docMk/>
            <pc:sldMk cId="2881455306" sldId="321"/>
            <ac:grpSpMk id="83" creationId="{6FCF2435-803A-EFCD-73F6-6651BDF425D1}"/>
          </ac:grpSpMkLst>
        </pc:grpChg>
        <pc:grpChg chg="mod">
          <ac:chgData name="Susana Gonzalez Zarzosa" userId="5f27cf78-d7d8-4433-9e78-c30b9b4ae6d6" providerId="ADAL" clId="{D44971B6-5A20-4C6D-AABD-7561AFDCA8F4}" dt="2023-02-09T09:25:10.342" v="30"/>
          <ac:grpSpMkLst>
            <pc:docMk/>
            <pc:sldMk cId="2881455306" sldId="321"/>
            <ac:grpSpMk id="86" creationId="{7CB45D7C-E07B-5B6B-5D93-9B43AEE62D24}"/>
          </ac:grpSpMkLst>
        </pc:grpChg>
        <pc:grpChg chg="mod">
          <ac:chgData name="Susana Gonzalez Zarzosa" userId="5f27cf78-d7d8-4433-9e78-c30b9b4ae6d6" providerId="ADAL" clId="{D44971B6-5A20-4C6D-AABD-7561AFDCA8F4}" dt="2023-02-09T09:25:10.342" v="30"/>
          <ac:grpSpMkLst>
            <pc:docMk/>
            <pc:sldMk cId="2881455306" sldId="321"/>
            <ac:grpSpMk id="97" creationId="{FA2FC482-BB40-CF72-5814-EFBCD1B14019}"/>
          </ac:grpSpMkLst>
        </pc:grpChg>
        <pc:grpChg chg="mod">
          <ac:chgData name="Susana Gonzalez Zarzosa" userId="5f27cf78-d7d8-4433-9e78-c30b9b4ae6d6" providerId="ADAL" clId="{D44971B6-5A20-4C6D-AABD-7561AFDCA8F4}" dt="2023-02-09T09:25:10.342" v="30"/>
          <ac:grpSpMkLst>
            <pc:docMk/>
            <pc:sldMk cId="2881455306" sldId="321"/>
            <ac:grpSpMk id="99" creationId="{39E4331C-7F46-E73C-9D03-2437920DD026}"/>
          </ac:grpSpMkLst>
        </pc:grpChg>
        <pc:grpChg chg="mod">
          <ac:chgData name="Susana Gonzalez Zarzosa" userId="5f27cf78-d7d8-4433-9e78-c30b9b4ae6d6" providerId="ADAL" clId="{D44971B6-5A20-4C6D-AABD-7561AFDCA8F4}" dt="2023-02-09T09:25:10.342" v="30"/>
          <ac:grpSpMkLst>
            <pc:docMk/>
            <pc:sldMk cId="2881455306" sldId="321"/>
            <ac:grpSpMk id="100" creationId="{D6829D78-4BD6-B143-5CB4-07357ACC5B3E}"/>
          </ac:grpSpMkLst>
        </pc:grpChg>
        <pc:grpChg chg="mod">
          <ac:chgData name="Susana Gonzalez Zarzosa" userId="5f27cf78-d7d8-4433-9e78-c30b9b4ae6d6" providerId="ADAL" clId="{D44971B6-5A20-4C6D-AABD-7561AFDCA8F4}" dt="2023-02-09T09:25:10.342" v="30"/>
          <ac:grpSpMkLst>
            <pc:docMk/>
            <pc:sldMk cId="2881455306" sldId="321"/>
            <ac:grpSpMk id="101" creationId="{B5DC5038-3EDE-E4AE-E6E6-7B14C7F308BB}"/>
          </ac:grpSpMkLst>
        </pc:grpChg>
        <pc:grpChg chg="mod">
          <ac:chgData name="Susana Gonzalez Zarzosa" userId="5f27cf78-d7d8-4433-9e78-c30b9b4ae6d6" providerId="ADAL" clId="{D44971B6-5A20-4C6D-AABD-7561AFDCA8F4}" dt="2023-02-09T09:25:10.342" v="30"/>
          <ac:grpSpMkLst>
            <pc:docMk/>
            <pc:sldMk cId="2881455306" sldId="321"/>
            <ac:grpSpMk id="113" creationId="{0BE16D93-F56A-233C-720E-B348F49436F1}"/>
          </ac:grpSpMkLst>
        </pc:grpChg>
        <pc:grpChg chg="mod">
          <ac:chgData name="Susana Gonzalez Zarzosa" userId="5f27cf78-d7d8-4433-9e78-c30b9b4ae6d6" providerId="ADAL" clId="{D44971B6-5A20-4C6D-AABD-7561AFDCA8F4}" dt="2023-02-09T09:25:10.342" v="30"/>
          <ac:grpSpMkLst>
            <pc:docMk/>
            <pc:sldMk cId="2881455306" sldId="321"/>
            <ac:grpSpMk id="120" creationId="{0B2555E4-4211-1163-1715-FF2023D51F46}"/>
          </ac:grpSpMkLst>
        </pc:grpChg>
        <pc:grpChg chg="mod">
          <ac:chgData name="Susana Gonzalez Zarzosa" userId="5f27cf78-d7d8-4433-9e78-c30b9b4ae6d6" providerId="ADAL" clId="{D44971B6-5A20-4C6D-AABD-7561AFDCA8F4}" dt="2023-02-09T09:25:10.342" v="30"/>
          <ac:grpSpMkLst>
            <pc:docMk/>
            <pc:sldMk cId="2881455306" sldId="321"/>
            <ac:grpSpMk id="123" creationId="{82D653B7-1954-6358-4339-E93C33063451}"/>
          </ac:grpSpMkLst>
        </pc:grpChg>
        <pc:grpChg chg="mod">
          <ac:chgData name="Susana Gonzalez Zarzosa" userId="5f27cf78-d7d8-4433-9e78-c30b9b4ae6d6" providerId="ADAL" clId="{D44971B6-5A20-4C6D-AABD-7561AFDCA8F4}" dt="2023-02-09T09:25:10.342" v="30"/>
          <ac:grpSpMkLst>
            <pc:docMk/>
            <pc:sldMk cId="2881455306" sldId="321"/>
            <ac:grpSpMk id="125" creationId="{BBC8A9D9-E9D0-F2A5-36A0-62F1313B3B22}"/>
          </ac:grpSpMkLst>
        </pc:grpChg>
        <pc:grpChg chg="mod">
          <ac:chgData name="Susana Gonzalez Zarzosa" userId="5f27cf78-d7d8-4433-9e78-c30b9b4ae6d6" providerId="ADAL" clId="{D44971B6-5A20-4C6D-AABD-7561AFDCA8F4}" dt="2023-02-09T09:25:10.342" v="30"/>
          <ac:grpSpMkLst>
            <pc:docMk/>
            <pc:sldMk cId="2881455306" sldId="321"/>
            <ac:grpSpMk id="130" creationId="{EFCC4443-94EA-E1C8-B8EF-F273749197AE}"/>
          </ac:grpSpMkLst>
        </pc:grpChg>
        <pc:grpChg chg="mod">
          <ac:chgData name="Susana Gonzalez Zarzosa" userId="5f27cf78-d7d8-4433-9e78-c30b9b4ae6d6" providerId="ADAL" clId="{D44971B6-5A20-4C6D-AABD-7561AFDCA8F4}" dt="2023-02-09T09:25:10.342" v="30"/>
          <ac:grpSpMkLst>
            <pc:docMk/>
            <pc:sldMk cId="2881455306" sldId="321"/>
            <ac:grpSpMk id="146" creationId="{557F8477-5B7F-125D-3CB1-3B66F4547FD2}"/>
          </ac:grpSpMkLst>
        </pc:grpChg>
        <pc:grpChg chg="mod">
          <ac:chgData name="Susana Gonzalez Zarzosa" userId="5f27cf78-d7d8-4433-9e78-c30b9b4ae6d6" providerId="ADAL" clId="{D44971B6-5A20-4C6D-AABD-7561AFDCA8F4}" dt="2023-02-09T09:25:10.342" v="30"/>
          <ac:grpSpMkLst>
            <pc:docMk/>
            <pc:sldMk cId="2881455306" sldId="321"/>
            <ac:grpSpMk id="149" creationId="{E479EBC2-E4C5-C213-24D5-70AAE3969422}"/>
          </ac:grpSpMkLst>
        </pc:grpChg>
        <pc:grpChg chg="mod">
          <ac:chgData name="Susana Gonzalez Zarzosa" userId="5f27cf78-d7d8-4433-9e78-c30b9b4ae6d6" providerId="ADAL" clId="{D44971B6-5A20-4C6D-AABD-7561AFDCA8F4}" dt="2023-02-09T09:25:10.342" v="30"/>
          <ac:grpSpMkLst>
            <pc:docMk/>
            <pc:sldMk cId="2881455306" sldId="321"/>
            <ac:grpSpMk id="160" creationId="{C75DC897-2FF1-0305-8CB7-42F990B895FF}"/>
          </ac:grpSpMkLst>
        </pc:grpChg>
        <pc:grpChg chg="mod">
          <ac:chgData name="Susana Gonzalez Zarzosa" userId="5f27cf78-d7d8-4433-9e78-c30b9b4ae6d6" providerId="ADAL" clId="{D44971B6-5A20-4C6D-AABD-7561AFDCA8F4}" dt="2023-02-09T09:25:10.342" v="30"/>
          <ac:grpSpMkLst>
            <pc:docMk/>
            <pc:sldMk cId="2881455306" sldId="321"/>
            <ac:grpSpMk id="179" creationId="{79A75F01-4542-18E1-08C4-B65991EA9BAB}"/>
          </ac:grpSpMkLst>
        </pc:grpChg>
        <pc:grpChg chg="mod">
          <ac:chgData name="Susana Gonzalez Zarzosa" userId="5f27cf78-d7d8-4433-9e78-c30b9b4ae6d6" providerId="ADAL" clId="{D44971B6-5A20-4C6D-AABD-7561AFDCA8F4}" dt="2023-02-09T09:25:10.342" v="30"/>
          <ac:grpSpMkLst>
            <pc:docMk/>
            <pc:sldMk cId="2881455306" sldId="321"/>
            <ac:grpSpMk id="188" creationId="{CCA8C4C3-96BE-8933-3745-057FFEF4AE10}"/>
          </ac:grpSpMkLst>
        </pc:grpChg>
        <pc:picChg chg="del">
          <ac:chgData name="Susana Gonzalez Zarzosa" userId="5f27cf78-d7d8-4433-9e78-c30b9b4ae6d6" providerId="ADAL" clId="{D44971B6-5A20-4C6D-AABD-7561AFDCA8F4}" dt="2023-02-09T09:24:55.018" v="27" actId="478"/>
          <ac:picMkLst>
            <pc:docMk/>
            <pc:sldMk cId="2881455306" sldId="321"/>
            <ac:picMk id="5" creationId="{A5E451B0-44F9-4296-AEFF-E1780518D17A}"/>
          </ac:picMkLst>
        </pc:picChg>
        <pc:picChg chg="mod">
          <ac:chgData name="Susana Gonzalez Zarzosa" userId="5f27cf78-d7d8-4433-9e78-c30b9b4ae6d6" providerId="ADAL" clId="{D44971B6-5A20-4C6D-AABD-7561AFDCA8F4}" dt="2023-02-09T09:25:10.342" v="30"/>
          <ac:picMkLst>
            <pc:docMk/>
            <pc:sldMk cId="2881455306" sldId="321"/>
            <ac:picMk id="16" creationId="{D18BC8EC-186E-DB03-FE46-FD2429AD1552}"/>
          </ac:picMkLst>
        </pc:picChg>
        <pc:picChg chg="mod">
          <ac:chgData name="Susana Gonzalez Zarzosa" userId="5f27cf78-d7d8-4433-9e78-c30b9b4ae6d6" providerId="ADAL" clId="{D44971B6-5A20-4C6D-AABD-7561AFDCA8F4}" dt="2023-02-09T09:25:10.342" v="30"/>
          <ac:picMkLst>
            <pc:docMk/>
            <pc:sldMk cId="2881455306" sldId="321"/>
            <ac:picMk id="22" creationId="{CAE36195-03FD-BBD8-5D5C-294F781D18E1}"/>
          </ac:picMkLst>
        </pc:picChg>
        <pc:picChg chg="mod">
          <ac:chgData name="Susana Gonzalez Zarzosa" userId="5f27cf78-d7d8-4433-9e78-c30b9b4ae6d6" providerId="ADAL" clId="{D44971B6-5A20-4C6D-AABD-7561AFDCA8F4}" dt="2023-02-09T09:25:10.342" v="30"/>
          <ac:picMkLst>
            <pc:docMk/>
            <pc:sldMk cId="2881455306" sldId="321"/>
            <ac:picMk id="23" creationId="{231EC58A-5E76-63CA-5235-A518B5ECB1A9}"/>
          </ac:picMkLst>
        </pc:picChg>
        <pc:picChg chg="mod">
          <ac:chgData name="Susana Gonzalez Zarzosa" userId="5f27cf78-d7d8-4433-9e78-c30b9b4ae6d6" providerId="ADAL" clId="{D44971B6-5A20-4C6D-AABD-7561AFDCA8F4}" dt="2023-02-09T09:25:10.342" v="30"/>
          <ac:picMkLst>
            <pc:docMk/>
            <pc:sldMk cId="2881455306" sldId="321"/>
            <ac:picMk id="24" creationId="{D6AD0623-0C75-D54B-6719-C633F35C11D0}"/>
          </ac:picMkLst>
        </pc:picChg>
        <pc:picChg chg="mod">
          <ac:chgData name="Susana Gonzalez Zarzosa" userId="5f27cf78-d7d8-4433-9e78-c30b9b4ae6d6" providerId="ADAL" clId="{D44971B6-5A20-4C6D-AABD-7561AFDCA8F4}" dt="2023-02-09T09:25:10.342" v="30"/>
          <ac:picMkLst>
            <pc:docMk/>
            <pc:sldMk cId="2881455306" sldId="321"/>
            <ac:picMk id="39" creationId="{DF09EC63-F6E0-0BA3-0308-16AB5BD4EFB1}"/>
          </ac:picMkLst>
        </pc:picChg>
        <pc:picChg chg="mod">
          <ac:chgData name="Susana Gonzalez Zarzosa" userId="5f27cf78-d7d8-4433-9e78-c30b9b4ae6d6" providerId="ADAL" clId="{D44971B6-5A20-4C6D-AABD-7561AFDCA8F4}" dt="2023-02-09T09:25:10.342" v="30"/>
          <ac:picMkLst>
            <pc:docMk/>
            <pc:sldMk cId="2881455306" sldId="321"/>
            <ac:picMk id="54" creationId="{59406A58-432F-5154-E2C1-F527086C295E}"/>
          </ac:picMkLst>
        </pc:picChg>
        <pc:picChg chg="mod">
          <ac:chgData name="Susana Gonzalez Zarzosa" userId="5f27cf78-d7d8-4433-9e78-c30b9b4ae6d6" providerId="ADAL" clId="{D44971B6-5A20-4C6D-AABD-7561AFDCA8F4}" dt="2023-02-09T09:25:10.342" v="30"/>
          <ac:picMkLst>
            <pc:docMk/>
            <pc:sldMk cId="2881455306" sldId="321"/>
            <ac:picMk id="57" creationId="{BA725C4F-9B6C-2395-F52D-2AD286EE6591}"/>
          </ac:picMkLst>
        </pc:picChg>
        <pc:picChg chg="mod">
          <ac:chgData name="Susana Gonzalez Zarzosa" userId="5f27cf78-d7d8-4433-9e78-c30b9b4ae6d6" providerId="ADAL" clId="{D44971B6-5A20-4C6D-AABD-7561AFDCA8F4}" dt="2023-02-09T09:25:10.342" v="30"/>
          <ac:picMkLst>
            <pc:docMk/>
            <pc:sldMk cId="2881455306" sldId="321"/>
            <ac:picMk id="61" creationId="{849ECF0A-33D9-150F-969C-DACDFB04043A}"/>
          </ac:picMkLst>
        </pc:picChg>
        <pc:picChg chg="mod">
          <ac:chgData name="Susana Gonzalez Zarzosa" userId="5f27cf78-d7d8-4433-9e78-c30b9b4ae6d6" providerId="ADAL" clId="{D44971B6-5A20-4C6D-AABD-7561AFDCA8F4}" dt="2023-02-09T09:25:10.342" v="30"/>
          <ac:picMkLst>
            <pc:docMk/>
            <pc:sldMk cId="2881455306" sldId="321"/>
            <ac:picMk id="62" creationId="{18E41687-2FC9-31C2-0101-31D29663580F}"/>
          </ac:picMkLst>
        </pc:picChg>
        <pc:picChg chg="mod">
          <ac:chgData name="Susana Gonzalez Zarzosa" userId="5f27cf78-d7d8-4433-9e78-c30b9b4ae6d6" providerId="ADAL" clId="{D44971B6-5A20-4C6D-AABD-7561AFDCA8F4}" dt="2023-02-09T09:25:10.342" v="30"/>
          <ac:picMkLst>
            <pc:docMk/>
            <pc:sldMk cId="2881455306" sldId="321"/>
            <ac:picMk id="64" creationId="{274E71DF-8B1D-4315-F748-8145DF48548F}"/>
          </ac:picMkLst>
        </pc:picChg>
        <pc:picChg chg="mod">
          <ac:chgData name="Susana Gonzalez Zarzosa" userId="5f27cf78-d7d8-4433-9e78-c30b9b4ae6d6" providerId="ADAL" clId="{D44971B6-5A20-4C6D-AABD-7561AFDCA8F4}" dt="2023-02-09T09:25:10.342" v="30"/>
          <ac:picMkLst>
            <pc:docMk/>
            <pc:sldMk cId="2881455306" sldId="321"/>
            <ac:picMk id="68" creationId="{E487053D-E8C8-25F5-DE2A-6550962D3AC3}"/>
          </ac:picMkLst>
        </pc:picChg>
        <pc:picChg chg="mod">
          <ac:chgData name="Susana Gonzalez Zarzosa" userId="5f27cf78-d7d8-4433-9e78-c30b9b4ae6d6" providerId="ADAL" clId="{D44971B6-5A20-4C6D-AABD-7561AFDCA8F4}" dt="2023-02-09T09:25:10.342" v="30"/>
          <ac:picMkLst>
            <pc:docMk/>
            <pc:sldMk cId="2881455306" sldId="321"/>
            <ac:picMk id="73" creationId="{F91B9C45-8CB0-EAC7-3B1D-18E42BDFD1E2}"/>
          </ac:picMkLst>
        </pc:picChg>
        <pc:picChg chg="mod">
          <ac:chgData name="Susana Gonzalez Zarzosa" userId="5f27cf78-d7d8-4433-9e78-c30b9b4ae6d6" providerId="ADAL" clId="{D44971B6-5A20-4C6D-AABD-7561AFDCA8F4}" dt="2023-02-09T09:25:10.342" v="30"/>
          <ac:picMkLst>
            <pc:docMk/>
            <pc:sldMk cId="2881455306" sldId="321"/>
            <ac:picMk id="78" creationId="{21C71DD9-9954-DDB1-C2FF-E30FF773B6CF}"/>
          </ac:picMkLst>
        </pc:picChg>
        <pc:picChg chg="mod">
          <ac:chgData name="Susana Gonzalez Zarzosa" userId="5f27cf78-d7d8-4433-9e78-c30b9b4ae6d6" providerId="ADAL" clId="{D44971B6-5A20-4C6D-AABD-7561AFDCA8F4}" dt="2023-02-09T09:25:10.342" v="30"/>
          <ac:picMkLst>
            <pc:docMk/>
            <pc:sldMk cId="2881455306" sldId="321"/>
            <ac:picMk id="81" creationId="{F7BE72E7-F2B2-BE9E-7F0C-65D6CED40502}"/>
          </ac:picMkLst>
        </pc:picChg>
        <pc:picChg chg="mod">
          <ac:chgData name="Susana Gonzalez Zarzosa" userId="5f27cf78-d7d8-4433-9e78-c30b9b4ae6d6" providerId="ADAL" clId="{D44971B6-5A20-4C6D-AABD-7561AFDCA8F4}" dt="2023-02-09T09:25:10.342" v="30"/>
          <ac:picMkLst>
            <pc:docMk/>
            <pc:sldMk cId="2881455306" sldId="321"/>
            <ac:picMk id="91" creationId="{6A966F34-0960-6825-94ED-BA21C4CCD472}"/>
          </ac:picMkLst>
        </pc:picChg>
        <pc:picChg chg="mod">
          <ac:chgData name="Susana Gonzalez Zarzosa" userId="5f27cf78-d7d8-4433-9e78-c30b9b4ae6d6" providerId="ADAL" clId="{D44971B6-5A20-4C6D-AABD-7561AFDCA8F4}" dt="2023-02-09T09:25:10.342" v="30"/>
          <ac:picMkLst>
            <pc:docMk/>
            <pc:sldMk cId="2881455306" sldId="321"/>
            <ac:picMk id="92" creationId="{C1F7D697-EF2F-B2D8-654C-ACD835678AE7}"/>
          </ac:picMkLst>
        </pc:picChg>
        <pc:picChg chg="mod">
          <ac:chgData name="Susana Gonzalez Zarzosa" userId="5f27cf78-d7d8-4433-9e78-c30b9b4ae6d6" providerId="ADAL" clId="{D44971B6-5A20-4C6D-AABD-7561AFDCA8F4}" dt="2023-02-09T09:25:10.342" v="30"/>
          <ac:picMkLst>
            <pc:docMk/>
            <pc:sldMk cId="2881455306" sldId="321"/>
            <ac:picMk id="102" creationId="{B9E1A2DE-67C8-890F-3390-6B88BBB21E6E}"/>
          </ac:picMkLst>
        </pc:picChg>
        <pc:picChg chg="mod">
          <ac:chgData name="Susana Gonzalez Zarzosa" userId="5f27cf78-d7d8-4433-9e78-c30b9b4ae6d6" providerId="ADAL" clId="{D44971B6-5A20-4C6D-AABD-7561AFDCA8F4}" dt="2023-02-09T09:25:10.342" v="30"/>
          <ac:picMkLst>
            <pc:docMk/>
            <pc:sldMk cId="2881455306" sldId="321"/>
            <ac:picMk id="103" creationId="{3A8234F9-10BB-83B8-860F-987C645369E2}"/>
          </ac:picMkLst>
        </pc:picChg>
        <pc:picChg chg="mod">
          <ac:chgData name="Susana Gonzalez Zarzosa" userId="5f27cf78-d7d8-4433-9e78-c30b9b4ae6d6" providerId="ADAL" clId="{D44971B6-5A20-4C6D-AABD-7561AFDCA8F4}" dt="2023-02-09T09:25:10.342" v="30"/>
          <ac:picMkLst>
            <pc:docMk/>
            <pc:sldMk cId="2881455306" sldId="321"/>
            <ac:picMk id="104" creationId="{3E048E24-1FB1-180D-E9EC-4DFA4F53D702}"/>
          </ac:picMkLst>
        </pc:picChg>
        <pc:picChg chg="mod">
          <ac:chgData name="Susana Gonzalez Zarzosa" userId="5f27cf78-d7d8-4433-9e78-c30b9b4ae6d6" providerId="ADAL" clId="{D44971B6-5A20-4C6D-AABD-7561AFDCA8F4}" dt="2023-02-09T09:25:10.342" v="30"/>
          <ac:picMkLst>
            <pc:docMk/>
            <pc:sldMk cId="2881455306" sldId="321"/>
            <ac:picMk id="107" creationId="{F11B23C4-6AF4-F820-7010-A48093E47CD2}"/>
          </ac:picMkLst>
        </pc:picChg>
        <pc:picChg chg="mod">
          <ac:chgData name="Susana Gonzalez Zarzosa" userId="5f27cf78-d7d8-4433-9e78-c30b9b4ae6d6" providerId="ADAL" clId="{D44971B6-5A20-4C6D-AABD-7561AFDCA8F4}" dt="2023-02-09T09:25:10.342" v="30"/>
          <ac:picMkLst>
            <pc:docMk/>
            <pc:sldMk cId="2881455306" sldId="321"/>
            <ac:picMk id="121" creationId="{4E9C785A-B4AD-5332-90CC-B262AE7ACE66}"/>
          </ac:picMkLst>
        </pc:picChg>
        <pc:picChg chg="mod">
          <ac:chgData name="Susana Gonzalez Zarzosa" userId="5f27cf78-d7d8-4433-9e78-c30b9b4ae6d6" providerId="ADAL" clId="{D44971B6-5A20-4C6D-AABD-7561AFDCA8F4}" dt="2023-02-09T09:25:10.342" v="30"/>
          <ac:picMkLst>
            <pc:docMk/>
            <pc:sldMk cId="2881455306" sldId="321"/>
            <ac:picMk id="124" creationId="{41320BF9-B4CA-53C5-1F6D-B4159FAB896F}"/>
          </ac:picMkLst>
        </pc:picChg>
        <pc:picChg chg="mod">
          <ac:chgData name="Susana Gonzalez Zarzosa" userId="5f27cf78-d7d8-4433-9e78-c30b9b4ae6d6" providerId="ADAL" clId="{D44971B6-5A20-4C6D-AABD-7561AFDCA8F4}" dt="2023-02-09T09:25:10.342" v="30"/>
          <ac:picMkLst>
            <pc:docMk/>
            <pc:sldMk cId="2881455306" sldId="321"/>
            <ac:picMk id="135" creationId="{F3913E3B-0046-2105-FA2F-E6473A1BC285}"/>
          </ac:picMkLst>
        </pc:picChg>
        <pc:picChg chg="mod">
          <ac:chgData name="Susana Gonzalez Zarzosa" userId="5f27cf78-d7d8-4433-9e78-c30b9b4ae6d6" providerId="ADAL" clId="{D44971B6-5A20-4C6D-AABD-7561AFDCA8F4}" dt="2023-02-09T09:25:10.342" v="30"/>
          <ac:picMkLst>
            <pc:docMk/>
            <pc:sldMk cId="2881455306" sldId="321"/>
            <ac:picMk id="150" creationId="{F953762E-B4F1-C909-9146-3CAAEFD6B5F3}"/>
          </ac:picMkLst>
        </pc:picChg>
        <pc:picChg chg="mod">
          <ac:chgData name="Susana Gonzalez Zarzosa" userId="5f27cf78-d7d8-4433-9e78-c30b9b4ae6d6" providerId="ADAL" clId="{D44971B6-5A20-4C6D-AABD-7561AFDCA8F4}" dt="2023-02-09T09:25:10.342" v="30"/>
          <ac:picMkLst>
            <pc:docMk/>
            <pc:sldMk cId="2881455306" sldId="321"/>
            <ac:picMk id="151" creationId="{DD99747C-8585-B931-CEB1-73EE57C4B641}"/>
          </ac:picMkLst>
        </pc:picChg>
        <pc:picChg chg="mod">
          <ac:chgData name="Susana Gonzalez Zarzosa" userId="5f27cf78-d7d8-4433-9e78-c30b9b4ae6d6" providerId="ADAL" clId="{D44971B6-5A20-4C6D-AABD-7561AFDCA8F4}" dt="2023-02-09T09:25:10.342" v="30"/>
          <ac:picMkLst>
            <pc:docMk/>
            <pc:sldMk cId="2881455306" sldId="321"/>
            <ac:picMk id="152" creationId="{FD168841-EBFE-AF46-EFC1-F302DA7BF57A}"/>
          </ac:picMkLst>
        </pc:picChg>
        <pc:picChg chg="mod">
          <ac:chgData name="Susana Gonzalez Zarzosa" userId="5f27cf78-d7d8-4433-9e78-c30b9b4ae6d6" providerId="ADAL" clId="{D44971B6-5A20-4C6D-AABD-7561AFDCA8F4}" dt="2023-02-09T09:25:10.342" v="30"/>
          <ac:picMkLst>
            <pc:docMk/>
            <pc:sldMk cId="2881455306" sldId="321"/>
            <ac:picMk id="155" creationId="{3E49380B-119B-5C9C-849D-EB329FCCB585}"/>
          </ac:picMkLst>
        </pc:picChg>
        <pc:picChg chg="mod">
          <ac:chgData name="Susana Gonzalez Zarzosa" userId="5f27cf78-d7d8-4433-9e78-c30b9b4ae6d6" providerId="ADAL" clId="{D44971B6-5A20-4C6D-AABD-7561AFDCA8F4}" dt="2023-02-09T09:25:10.342" v="30"/>
          <ac:picMkLst>
            <pc:docMk/>
            <pc:sldMk cId="2881455306" sldId="321"/>
            <ac:picMk id="156" creationId="{38CD49E2-04B3-DA02-3B50-DA5687DAE0AF}"/>
          </ac:picMkLst>
        </pc:picChg>
        <pc:picChg chg="mod">
          <ac:chgData name="Susana Gonzalez Zarzosa" userId="5f27cf78-d7d8-4433-9e78-c30b9b4ae6d6" providerId="ADAL" clId="{D44971B6-5A20-4C6D-AABD-7561AFDCA8F4}" dt="2023-02-09T09:25:10.342" v="30"/>
          <ac:picMkLst>
            <pc:docMk/>
            <pc:sldMk cId="2881455306" sldId="321"/>
            <ac:picMk id="157" creationId="{429EBCF5-3A84-A745-DACD-0DAC9DD44CBA}"/>
          </ac:picMkLst>
        </pc:picChg>
        <pc:picChg chg="mod">
          <ac:chgData name="Susana Gonzalez Zarzosa" userId="5f27cf78-d7d8-4433-9e78-c30b9b4ae6d6" providerId="ADAL" clId="{D44971B6-5A20-4C6D-AABD-7561AFDCA8F4}" dt="2023-02-09T09:25:10.342" v="30"/>
          <ac:picMkLst>
            <pc:docMk/>
            <pc:sldMk cId="2881455306" sldId="321"/>
            <ac:picMk id="164" creationId="{EDB18E03-E14B-B5D7-FD57-29F059174C3E}"/>
          </ac:picMkLst>
        </pc:picChg>
        <pc:picChg chg="mod">
          <ac:chgData name="Susana Gonzalez Zarzosa" userId="5f27cf78-d7d8-4433-9e78-c30b9b4ae6d6" providerId="ADAL" clId="{D44971B6-5A20-4C6D-AABD-7561AFDCA8F4}" dt="2023-02-09T09:25:10.342" v="30"/>
          <ac:picMkLst>
            <pc:docMk/>
            <pc:sldMk cId="2881455306" sldId="321"/>
            <ac:picMk id="176" creationId="{C05D4B74-3095-8F2F-5C3F-529A4939C3C1}"/>
          </ac:picMkLst>
        </pc:picChg>
        <pc:picChg chg="mod">
          <ac:chgData name="Susana Gonzalez Zarzosa" userId="5f27cf78-d7d8-4433-9e78-c30b9b4ae6d6" providerId="ADAL" clId="{D44971B6-5A20-4C6D-AABD-7561AFDCA8F4}" dt="2023-02-09T09:25:10.342" v="30"/>
          <ac:picMkLst>
            <pc:docMk/>
            <pc:sldMk cId="2881455306" sldId="321"/>
            <ac:picMk id="177" creationId="{170B8BA1-BB20-FC3A-EDD2-70D6692B3476}"/>
          </ac:picMkLst>
        </pc:picChg>
        <pc:picChg chg="mod">
          <ac:chgData name="Susana Gonzalez Zarzosa" userId="5f27cf78-d7d8-4433-9e78-c30b9b4ae6d6" providerId="ADAL" clId="{D44971B6-5A20-4C6D-AABD-7561AFDCA8F4}" dt="2023-02-09T09:25:10.342" v="30"/>
          <ac:picMkLst>
            <pc:docMk/>
            <pc:sldMk cId="2881455306" sldId="321"/>
            <ac:picMk id="186" creationId="{8ABE621A-E160-3653-3654-8DB4BF137BE7}"/>
          </ac:picMkLst>
        </pc:picChg>
        <pc:picChg chg="mod">
          <ac:chgData name="Susana Gonzalez Zarzosa" userId="5f27cf78-d7d8-4433-9e78-c30b9b4ae6d6" providerId="ADAL" clId="{D44971B6-5A20-4C6D-AABD-7561AFDCA8F4}" dt="2023-02-09T09:25:10.342" v="30"/>
          <ac:picMkLst>
            <pc:docMk/>
            <pc:sldMk cId="2881455306" sldId="321"/>
            <ac:picMk id="189" creationId="{FF641B73-4487-8DA7-85F6-70BED56EBEBA}"/>
          </ac:picMkLst>
        </pc:picChg>
        <pc:picChg chg="mod">
          <ac:chgData name="Susana Gonzalez Zarzosa" userId="5f27cf78-d7d8-4433-9e78-c30b9b4ae6d6" providerId="ADAL" clId="{D44971B6-5A20-4C6D-AABD-7561AFDCA8F4}" dt="2023-02-09T09:25:10.342" v="30"/>
          <ac:picMkLst>
            <pc:docMk/>
            <pc:sldMk cId="2881455306" sldId="321"/>
            <ac:picMk id="190" creationId="{F7171B7E-3BB1-1530-2C04-537080E37275}"/>
          </ac:picMkLst>
        </pc:picChg>
        <pc:picChg chg="add mod">
          <ac:chgData name="Susana Gonzalez Zarzosa" userId="5f27cf78-d7d8-4433-9e78-c30b9b4ae6d6" providerId="ADAL" clId="{D44971B6-5A20-4C6D-AABD-7561AFDCA8F4}" dt="2023-02-09T09:26:07.959" v="42" actId="1076"/>
          <ac:picMkLst>
            <pc:docMk/>
            <pc:sldMk cId="2881455306" sldId="321"/>
            <ac:picMk id="197" creationId="{1D8319D1-E667-9055-F3E0-7516E29DB2BA}"/>
          </ac:picMkLst>
        </pc:picChg>
        <pc:cxnChg chg="mod">
          <ac:chgData name="Susana Gonzalez Zarzosa" userId="5f27cf78-d7d8-4433-9e78-c30b9b4ae6d6" providerId="ADAL" clId="{D44971B6-5A20-4C6D-AABD-7561AFDCA8F4}" dt="2023-02-09T09:25:10.342" v="30"/>
          <ac:cxnSpMkLst>
            <pc:docMk/>
            <pc:sldMk cId="2881455306" sldId="321"/>
            <ac:cxnSpMk id="10" creationId="{998FCB83-5D74-CD1F-A636-B0B858A42C56}"/>
          </ac:cxnSpMkLst>
        </pc:cxnChg>
        <pc:cxnChg chg="mod">
          <ac:chgData name="Susana Gonzalez Zarzosa" userId="5f27cf78-d7d8-4433-9e78-c30b9b4ae6d6" providerId="ADAL" clId="{D44971B6-5A20-4C6D-AABD-7561AFDCA8F4}" dt="2023-02-09T09:25:10.342" v="30"/>
          <ac:cxnSpMkLst>
            <pc:docMk/>
            <pc:sldMk cId="2881455306" sldId="321"/>
            <ac:cxnSpMk id="11" creationId="{FEBBB1C6-4258-4EB3-898F-7946BC2E5FBC}"/>
          </ac:cxnSpMkLst>
        </pc:cxnChg>
        <pc:cxnChg chg="mod">
          <ac:chgData name="Susana Gonzalez Zarzosa" userId="5f27cf78-d7d8-4433-9e78-c30b9b4ae6d6" providerId="ADAL" clId="{D44971B6-5A20-4C6D-AABD-7561AFDCA8F4}" dt="2023-02-09T09:25:10.342" v="30"/>
          <ac:cxnSpMkLst>
            <pc:docMk/>
            <pc:sldMk cId="2881455306" sldId="321"/>
            <ac:cxnSpMk id="12" creationId="{FBFB81A3-5864-1A1A-3B23-C1951B90A25F}"/>
          </ac:cxnSpMkLst>
        </pc:cxnChg>
        <pc:cxnChg chg="mod">
          <ac:chgData name="Susana Gonzalez Zarzosa" userId="5f27cf78-d7d8-4433-9e78-c30b9b4ae6d6" providerId="ADAL" clId="{D44971B6-5A20-4C6D-AABD-7561AFDCA8F4}" dt="2023-02-09T09:25:10.342" v="30"/>
          <ac:cxnSpMkLst>
            <pc:docMk/>
            <pc:sldMk cId="2881455306" sldId="321"/>
            <ac:cxnSpMk id="13" creationId="{0AA75EDE-B8DE-F359-A74C-7111F140C1AB}"/>
          </ac:cxnSpMkLst>
        </pc:cxnChg>
        <pc:cxnChg chg="mod">
          <ac:chgData name="Susana Gonzalez Zarzosa" userId="5f27cf78-d7d8-4433-9e78-c30b9b4ae6d6" providerId="ADAL" clId="{D44971B6-5A20-4C6D-AABD-7561AFDCA8F4}" dt="2023-02-09T09:25:10.342" v="30"/>
          <ac:cxnSpMkLst>
            <pc:docMk/>
            <pc:sldMk cId="2881455306" sldId="321"/>
            <ac:cxnSpMk id="14" creationId="{6235AF39-4ECC-A2F9-CFCC-500C869C4A01}"/>
          </ac:cxnSpMkLst>
        </pc:cxnChg>
        <pc:cxnChg chg="mod">
          <ac:chgData name="Susana Gonzalez Zarzosa" userId="5f27cf78-d7d8-4433-9e78-c30b9b4ae6d6" providerId="ADAL" clId="{D44971B6-5A20-4C6D-AABD-7561AFDCA8F4}" dt="2023-02-09T09:25:10.342" v="30"/>
          <ac:cxnSpMkLst>
            <pc:docMk/>
            <pc:sldMk cId="2881455306" sldId="321"/>
            <ac:cxnSpMk id="15" creationId="{3FAD1A4F-3134-7E4B-3D8F-BAF3A9BD9AF3}"/>
          </ac:cxnSpMkLst>
        </pc:cxnChg>
        <pc:cxnChg chg="mod">
          <ac:chgData name="Susana Gonzalez Zarzosa" userId="5f27cf78-d7d8-4433-9e78-c30b9b4ae6d6" providerId="ADAL" clId="{D44971B6-5A20-4C6D-AABD-7561AFDCA8F4}" dt="2023-02-09T09:25:10.342" v="30"/>
          <ac:cxnSpMkLst>
            <pc:docMk/>
            <pc:sldMk cId="2881455306" sldId="321"/>
            <ac:cxnSpMk id="18" creationId="{F14648B4-C51C-71C8-3149-818526EEC091}"/>
          </ac:cxnSpMkLst>
        </pc:cxnChg>
        <pc:cxnChg chg="mod">
          <ac:chgData name="Susana Gonzalez Zarzosa" userId="5f27cf78-d7d8-4433-9e78-c30b9b4ae6d6" providerId="ADAL" clId="{D44971B6-5A20-4C6D-AABD-7561AFDCA8F4}" dt="2023-02-09T09:25:10.342" v="30"/>
          <ac:cxnSpMkLst>
            <pc:docMk/>
            <pc:sldMk cId="2881455306" sldId="321"/>
            <ac:cxnSpMk id="19" creationId="{513A5CF5-FC45-80A7-DC08-45A009DD8CE5}"/>
          </ac:cxnSpMkLst>
        </pc:cxnChg>
        <pc:cxnChg chg="mod">
          <ac:chgData name="Susana Gonzalez Zarzosa" userId="5f27cf78-d7d8-4433-9e78-c30b9b4ae6d6" providerId="ADAL" clId="{D44971B6-5A20-4C6D-AABD-7561AFDCA8F4}" dt="2023-02-09T09:25:10.342" v="30"/>
          <ac:cxnSpMkLst>
            <pc:docMk/>
            <pc:sldMk cId="2881455306" sldId="321"/>
            <ac:cxnSpMk id="20" creationId="{51BF9AB8-21E8-9973-C24B-570A4650B799}"/>
          </ac:cxnSpMkLst>
        </pc:cxnChg>
        <pc:cxnChg chg="mod">
          <ac:chgData name="Susana Gonzalez Zarzosa" userId="5f27cf78-d7d8-4433-9e78-c30b9b4ae6d6" providerId="ADAL" clId="{D44971B6-5A20-4C6D-AABD-7561AFDCA8F4}" dt="2023-02-09T09:25:10.342" v="30"/>
          <ac:cxnSpMkLst>
            <pc:docMk/>
            <pc:sldMk cId="2881455306" sldId="321"/>
            <ac:cxnSpMk id="21" creationId="{79C08362-1E69-D716-7811-D7D3100B8B62}"/>
          </ac:cxnSpMkLst>
        </pc:cxnChg>
        <pc:cxnChg chg="mod">
          <ac:chgData name="Susana Gonzalez Zarzosa" userId="5f27cf78-d7d8-4433-9e78-c30b9b4ae6d6" providerId="ADAL" clId="{D44971B6-5A20-4C6D-AABD-7561AFDCA8F4}" dt="2023-02-09T09:25:10.342" v="30"/>
          <ac:cxnSpMkLst>
            <pc:docMk/>
            <pc:sldMk cId="2881455306" sldId="321"/>
            <ac:cxnSpMk id="47" creationId="{0881CCF0-52A4-9374-978F-3927FB95928D}"/>
          </ac:cxnSpMkLst>
        </pc:cxnChg>
        <pc:cxnChg chg="mod">
          <ac:chgData name="Susana Gonzalez Zarzosa" userId="5f27cf78-d7d8-4433-9e78-c30b9b4ae6d6" providerId="ADAL" clId="{D44971B6-5A20-4C6D-AABD-7561AFDCA8F4}" dt="2023-02-09T09:25:10.342" v="30"/>
          <ac:cxnSpMkLst>
            <pc:docMk/>
            <pc:sldMk cId="2881455306" sldId="321"/>
            <ac:cxnSpMk id="48" creationId="{DBE6FFC4-88EF-239E-AC59-2018B3B6AEE1}"/>
          </ac:cxnSpMkLst>
        </pc:cxnChg>
        <pc:cxnChg chg="mod">
          <ac:chgData name="Susana Gonzalez Zarzosa" userId="5f27cf78-d7d8-4433-9e78-c30b9b4ae6d6" providerId="ADAL" clId="{D44971B6-5A20-4C6D-AABD-7561AFDCA8F4}" dt="2023-02-09T09:25:10.342" v="30"/>
          <ac:cxnSpMkLst>
            <pc:docMk/>
            <pc:sldMk cId="2881455306" sldId="321"/>
            <ac:cxnSpMk id="50" creationId="{31CDAAF0-BD54-4699-585B-12F06DC03CB6}"/>
          </ac:cxnSpMkLst>
        </pc:cxnChg>
        <pc:cxnChg chg="mod">
          <ac:chgData name="Susana Gonzalez Zarzosa" userId="5f27cf78-d7d8-4433-9e78-c30b9b4ae6d6" providerId="ADAL" clId="{D44971B6-5A20-4C6D-AABD-7561AFDCA8F4}" dt="2023-02-09T09:25:10.342" v="30"/>
          <ac:cxnSpMkLst>
            <pc:docMk/>
            <pc:sldMk cId="2881455306" sldId="321"/>
            <ac:cxnSpMk id="51" creationId="{903CF35F-16C6-A840-6DFC-DE9296E602CB}"/>
          </ac:cxnSpMkLst>
        </pc:cxnChg>
        <pc:cxnChg chg="mod">
          <ac:chgData name="Susana Gonzalez Zarzosa" userId="5f27cf78-d7d8-4433-9e78-c30b9b4ae6d6" providerId="ADAL" clId="{D44971B6-5A20-4C6D-AABD-7561AFDCA8F4}" dt="2023-02-09T09:25:10.342" v="30"/>
          <ac:cxnSpMkLst>
            <pc:docMk/>
            <pc:sldMk cId="2881455306" sldId="321"/>
            <ac:cxnSpMk id="93" creationId="{4EE50BA4-A937-219E-50FD-07634EE2568E}"/>
          </ac:cxnSpMkLst>
        </pc:cxnChg>
        <pc:cxnChg chg="mod">
          <ac:chgData name="Susana Gonzalez Zarzosa" userId="5f27cf78-d7d8-4433-9e78-c30b9b4ae6d6" providerId="ADAL" clId="{D44971B6-5A20-4C6D-AABD-7561AFDCA8F4}" dt="2023-02-09T09:25:10.342" v="30"/>
          <ac:cxnSpMkLst>
            <pc:docMk/>
            <pc:sldMk cId="2881455306" sldId="321"/>
            <ac:cxnSpMk id="94" creationId="{F2B8EDB6-9C18-D3CA-CE18-C20AC5828D4C}"/>
          </ac:cxnSpMkLst>
        </pc:cxnChg>
        <pc:cxnChg chg="mod">
          <ac:chgData name="Susana Gonzalez Zarzosa" userId="5f27cf78-d7d8-4433-9e78-c30b9b4ae6d6" providerId="ADAL" clId="{D44971B6-5A20-4C6D-AABD-7561AFDCA8F4}" dt="2023-02-09T09:25:10.342" v="30"/>
          <ac:cxnSpMkLst>
            <pc:docMk/>
            <pc:sldMk cId="2881455306" sldId="321"/>
            <ac:cxnSpMk id="95" creationId="{517FFFB8-A771-D460-E9D9-5D8EE9E0B278}"/>
          </ac:cxnSpMkLst>
        </pc:cxnChg>
        <pc:cxnChg chg="mod">
          <ac:chgData name="Susana Gonzalez Zarzosa" userId="5f27cf78-d7d8-4433-9e78-c30b9b4ae6d6" providerId="ADAL" clId="{D44971B6-5A20-4C6D-AABD-7561AFDCA8F4}" dt="2023-02-09T09:25:10.342" v="30"/>
          <ac:cxnSpMkLst>
            <pc:docMk/>
            <pc:sldMk cId="2881455306" sldId="321"/>
            <ac:cxnSpMk id="98" creationId="{6BDA9D5C-F83E-2FD1-2B8B-54E5D904069F}"/>
          </ac:cxnSpMkLst>
        </pc:cxnChg>
        <pc:cxnChg chg="mod">
          <ac:chgData name="Susana Gonzalez Zarzosa" userId="5f27cf78-d7d8-4433-9e78-c30b9b4ae6d6" providerId="ADAL" clId="{D44971B6-5A20-4C6D-AABD-7561AFDCA8F4}" dt="2023-02-09T09:25:10.342" v="30"/>
          <ac:cxnSpMkLst>
            <pc:docMk/>
            <pc:sldMk cId="2881455306" sldId="321"/>
            <ac:cxnSpMk id="105" creationId="{C3118C81-1F0E-32D0-86E9-07F949347F28}"/>
          </ac:cxnSpMkLst>
        </pc:cxnChg>
        <pc:cxnChg chg="mod">
          <ac:chgData name="Susana Gonzalez Zarzosa" userId="5f27cf78-d7d8-4433-9e78-c30b9b4ae6d6" providerId="ADAL" clId="{D44971B6-5A20-4C6D-AABD-7561AFDCA8F4}" dt="2023-02-09T09:25:10.342" v="30"/>
          <ac:cxnSpMkLst>
            <pc:docMk/>
            <pc:sldMk cId="2881455306" sldId="321"/>
            <ac:cxnSpMk id="108" creationId="{EB58BAFF-B5FA-3CCE-61ED-193908FDB990}"/>
          </ac:cxnSpMkLst>
        </pc:cxnChg>
        <pc:cxnChg chg="mod">
          <ac:chgData name="Susana Gonzalez Zarzosa" userId="5f27cf78-d7d8-4433-9e78-c30b9b4ae6d6" providerId="ADAL" clId="{D44971B6-5A20-4C6D-AABD-7561AFDCA8F4}" dt="2023-02-09T09:25:10.342" v="30"/>
          <ac:cxnSpMkLst>
            <pc:docMk/>
            <pc:sldMk cId="2881455306" sldId="321"/>
            <ac:cxnSpMk id="115" creationId="{CC54AB1A-728E-3289-5232-E64BB179892D}"/>
          </ac:cxnSpMkLst>
        </pc:cxnChg>
        <pc:cxnChg chg="mod">
          <ac:chgData name="Susana Gonzalez Zarzosa" userId="5f27cf78-d7d8-4433-9e78-c30b9b4ae6d6" providerId="ADAL" clId="{D44971B6-5A20-4C6D-AABD-7561AFDCA8F4}" dt="2023-02-09T09:25:10.342" v="30"/>
          <ac:cxnSpMkLst>
            <pc:docMk/>
            <pc:sldMk cId="2881455306" sldId="321"/>
            <ac:cxnSpMk id="116" creationId="{07FD9500-129C-8148-C3B0-55FC0EBB68D0}"/>
          </ac:cxnSpMkLst>
        </pc:cxnChg>
        <pc:cxnChg chg="mod">
          <ac:chgData name="Susana Gonzalez Zarzosa" userId="5f27cf78-d7d8-4433-9e78-c30b9b4ae6d6" providerId="ADAL" clId="{D44971B6-5A20-4C6D-AABD-7561AFDCA8F4}" dt="2023-02-09T09:25:10.342" v="30"/>
          <ac:cxnSpMkLst>
            <pc:docMk/>
            <pc:sldMk cId="2881455306" sldId="321"/>
            <ac:cxnSpMk id="117" creationId="{C8761E40-A1B0-BECC-874F-A7FA7A3D3C73}"/>
          </ac:cxnSpMkLst>
        </pc:cxnChg>
        <pc:cxnChg chg="mod">
          <ac:chgData name="Susana Gonzalez Zarzosa" userId="5f27cf78-d7d8-4433-9e78-c30b9b4ae6d6" providerId="ADAL" clId="{D44971B6-5A20-4C6D-AABD-7561AFDCA8F4}" dt="2023-02-09T09:25:10.342" v="30"/>
          <ac:cxnSpMkLst>
            <pc:docMk/>
            <pc:sldMk cId="2881455306" sldId="321"/>
            <ac:cxnSpMk id="119" creationId="{1FCC89EA-5E05-283A-3CEF-265A847BBBA6}"/>
          </ac:cxnSpMkLst>
        </pc:cxnChg>
        <pc:cxnChg chg="mod">
          <ac:chgData name="Susana Gonzalez Zarzosa" userId="5f27cf78-d7d8-4433-9e78-c30b9b4ae6d6" providerId="ADAL" clId="{D44971B6-5A20-4C6D-AABD-7561AFDCA8F4}" dt="2023-02-09T09:25:10.342" v="30"/>
          <ac:cxnSpMkLst>
            <pc:docMk/>
            <pc:sldMk cId="2881455306" sldId="321"/>
            <ac:cxnSpMk id="122" creationId="{285E1DB1-9210-A262-3671-0C311D8019DF}"/>
          </ac:cxnSpMkLst>
        </pc:cxnChg>
        <pc:cxnChg chg="mod">
          <ac:chgData name="Susana Gonzalez Zarzosa" userId="5f27cf78-d7d8-4433-9e78-c30b9b4ae6d6" providerId="ADAL" clId="{D44971B6-5A20-4C6D-AABD-7561AFDCA8F4}" dt="2023-02-09T09:25:10.342" v="30"/>
          <ac:cxnSpMkLst>
            <pc:docMk/>
            <pc:sldMk cId="2881455306" sldId="321"/>
            <ac:cxnSpMk id="127" creationId="{C9561382-BB0E-6BC4-03B3-170E2CA7B4C5}"/>
          </ac:cxnSpMkLst>
        </pc:cxnChg>
        <pc:cxnChg chg="mod">
          <ac:chgData name="Susana Gonzalez Zarzosa" userId="5f27cf78-d7d8-4433-9e78-c30b9b4ae6d6" providerId="ADAL" clId="{D44971B6-5A20-4C6D-AABD-7561AFDCA8F4}" dt="2023-02-09T09:25:10.342" v="30"/>
          <ac:cxnSpMkLst>
            <pc:docMk/>
            <pc:sldMk cId="2881455306" sldId="321"/>
            <ac:cxnSpMk id="128" creationId="{5BC95522-7595-1DAB-9793-68CF502645A7}"/>
          </ac:cxnSpMkLst>
        </pc:cxnChg>
        <pc:cxnChg chg="mod">
          <ac:chgData name="Susana Gonzalez Zarzosa" userId="5f27cf78-d7d8-4433-9e78-c30b9b4ae6d6" providerId="ADAL" clId="{D44971B6-5A20-4C6D-AABD-7561AFDCA8F4}" dt="2023-02-09T09:25:10.342" v="30"/>
          <ac:cxnSpMkLst>
            <pc:docMk/>
            <pc:sldMk cId="2881455306" sldId="321"/>
            <ac:cxnSpMk id="131" creationId="{B0435D78-8A96-7F68-BE8D-A041B2184F38}"/>
          </ac:cxnSpMkLst>
        </pc:cxnChg>
        <pc:cxnChg chg="mod">
          <ac:chgData name="Susana Gonzalez Zarzosa" userId="5f27cf78-d7d8-4433-9e78-c30b9b4ae6d6" providerId="ADAL" clId="{D44971B6-5A20-4C6D-AABD-7561AFDCA8F4}" dt="2023-02-09T09:25:10.342" v="30"/>
          <ac:cxnSpMkLst>
            <pc:docMk/>
            <pc:sldMk cId="2881455306" sldId="321"/>
            <ac:cxnSpMk id="132" creationId="{712E1205-6104-5BFC-C436-DF338092AAB9}"/>
          </ac:cxnSpMkLst>
        </pc:cxnChg>
      </pc:sldChg>
      <pc:sldChg chg="del">
        <pc:chgData name="Susana Gonzalez Zarzosa" userId="5f27cf78-d7d8-4433-9e78-c30b9b4ae6d6" providerId="ADAL" clId="{D44971B6-5A20-4C6D-AABD-7561AFDCA8F4}" dt="2023-02-09T09:28:06.596" v="90" actId="47"/>
        <pc:sldMkLst>
          <pc:docMk/>
          <pc:sldMk cId="3185096072" sldId="2061898203"/>
        </pc:sldMkLst>
      </pc:sldChg>
      <pc:sldChg chg="del">
        <pc:chgData name="Susana Gonzalez Zarzosa" userId="5f27cf78-d7d8-4433-9e78-c30b9b4ae6d6" providerId="ADAL" clId="{D44971B6-5A20-4C6D-AABD-7561AFDCA8F4}" dt="2023-02-09T09:28:00.243" v="88" actId="47"/>
        <pc:sldMkLst>
          <pc:docMk/>
          <pc:sldMk cId="516233769" sldId="2061898220"/>
        </pc:sldMkLst>
      </pc:sldChg>
      <pc:sldChg chg="del">
        <pc:chgData name="Susana Gonzalez Zarzosa" userId="5f27cf78-d7d8-4433-9e78-c30b9b4ae6d6" providerId="ADAL" clId="{D44971B6-5A20-4C6D-AABD-7561AFDCA8F4}" dt="2023-02-09T09:28:00.243" v="88" actId="47"/>
        <pc:sldMkLst>
          <pc:docMk/>
          <pc:sldMk cId="828508269" sldId="2061898227"/>
        </pc:sldMkLst>
      </pc:sldChg>
      <pc:sldChg chg="del">
        <pc:chgData name="Susana Gonzalez Zarzosa" userId="5f27cf78-d7d8-4433-9e78-c30b9b4ae6d6" providerId="ADAL" clId="{D44971B6-5A20-4C6D-AABD-7561AFDCA8F4}" dt="2023-02-09T09:23:18.459" v="22" actId="47"/>
        <pc:sldMkLst>
          <pc:docMk/>
          <pc:sldMk cId="85191118" sldId="2061898228"/>
        </pc:sldMkLst>
      </pc:sldChg>
      <pc:sldChg chg="del">
        <pc:chgData name="Susana Gonzalez Zarzosa" userId="5f27cf78-d7d8-4433-9e78-c30b9b4ae6d6" providerId="ADAL" clId="{D44971B6-5A20-4C6D-AABD-7561AFDCA8F4}" dt="2023-02-09T09:28:12.324" v="91" actId="47"/>
        <pc:sldMkLst>
          <pc:docMk/>
          <pc:sldMk cId="1910186202" sldId="2061898230"/>
        </pc:sldMkLst>
      </pc:sldChg>
      <pc:sldChg chg="del">
        <pc:chgData name="Susana Gonzalez Zarzosa" userId="5f27cf78-d7d8-4433-9e78-c30b9b4ae6d6" providerId="ADAL" clId="{D44971B6-5A20-4C6D-AABD-7561AFDCA8F4}" dt="2023-02-09T09:28:12.324" v="91" actId="47"/>
        <pc:sldMkLst>
          <pc:docMk/>
          <pc:sldMk cId="323352705" sldId="2061898231"/>
        </pc:sldMkLst>
      </pc:sldChg>
      <pc:sldChg chg="addSp delSp modSp mod">
        <pc:chgData name="Susana Gonzalez Zarzosa" userId="5f27cf78-d7d8-4433-9e78-c30b9b4ae6d6" providerId="ADAL" clId="{D44971B6-5A20-4C6D-AABD-7561AFDCA8F4}" dt="2023-02-09T09:30:20.639" v="123" actId="1076"/>
        <pc:sldMkLst>
          <pc:docMk/>
          <pc:sldMk cId="1617517801" sldId="2061898233"/>
        </pc:sldMkLst>
        <pc:spChg chg="add del mod">
          <ac:chgData name="Susana Gonzalez Zarzosa" userId="5f27cf78-d7d8-4433-9e78-c30b9b4ae6d6" providerId="ADAL" clId="{D44971B6-5A20-4C6D-AABD-7561AFDCA8F4}" dt="2023-02-09T09:30:18.383" v="122" actId="931"/>
          <ac:spMkLst>
            <pc:docMk/>
            <pc:sldMk cId="1617517801" sldId="2061898233"/>
            <ac:spMk id="5" creationId="{410F38BA-95A0-E226-3B20-F341F4B82E11}"/>
          </ac:spMkLst>
        </pc:spChg>
        <pc:picChg chg="del">
          <ac:chgData name="Susana Gonzalez Zarzosa" userId="5f27cf78-d7d8-4433-9e78-c30b9b4ae6d6" providerId="ADAL" clId="{D44971B6-5A20-4C6D-AABD-7561AFDCA8F4}" dt="2023-02-09T09:27:08.361" v="87" actId="478"/>
          <ac:picMkLst>
            <pc:docMk/>
            <pc:sldMk cId="1617517801" sldId="2061898233"/>
            <ac:picMk id="6" creationId="{4D72D999-468E-4C97-BAE2-65F3F2A1EADE}"/>
          </ac:picMkLst>
        </pc:picChg>
        <pc:picChg chg="add mod">
          <ac:chgData name="Susana Gonzalez Zarzosa" userId="5f27cf78-d7d8-4433-9e78-c30b9b4ae6d6" providerId="ADAL" clId="{D44971B6-5A20-4C6D-AABD-7561AFDCA8F4}" dt="2023-02-09T09:30:20.639" v="123" actId="1076"/>
          <ac:picMkLst>
            <pc:docMk/>
            <pc:sldMk cId="1617517801" sldId="2061898233"/>
            <ac:picMk id="8" creationId="{D04A76A2-7C33-246A-9AD1-6466E5ED1C78}"/>
          </ac:picMkLst>
        </pc:picChg>
      </pc:sldChg>
      <pc:sldChg chg="addSp delSp modSp add mod">
        <pc:chgData name="Susana Gonzalez Zarzosa" userId="5f27cf78-d7d8-4433-9e78-c30b9b4ae6d6" providerId="ADAL" clId="{D44971B6-5A20-4C6D-AABD-7561AFDCA8F4}" dt="2023-02-09T09:30:09.960" v="121" actId="1076"/>
        <pc:sldMkLst>
          <pc:docMk/>
          <pc:sldMk cId="3074406074" sldId="2061898234"/>
        </pc:sldMkLst>
        <pc:picChg chg="add mod">
          <ac:chgData name="Susana Gonzalez Zarzosa" userId="5f27cf78-d7d8-4433-9e78-c30b9b4ae6d6" providerId="ADAL" clId="{D44971B6-5A20-4C6D-AABD-7561AFDCA8F4}" dt="2023-02-09T09:30:09.960" v="121" actId="1076"/>
          <ac:picMkLst>
            <pc:docMk/>
            <pc:sldMk cId="3074406074" sldId="2061898234"/>
            <ac:picMk id="4" creationId="{D5E787A3-E70C-F065-6B4D-330C755188EE}"/>
          </ac:picMkLst>
        </pc:picChg>
        <pc:picChg chg="del">
          <ac:chgData name="Susana Gonzalez Zarzosa" userId="5f27cf78-d7d8-4433-9e78-c30b9b4ae6d6" providerId="ADAL" clId="{D44971B6-5A20-4C6D-AABD-7561AFDCA8F4}" dt="2023-02-09T09:27:06.480" v="86" actId="478"/>
          <ac:picMkLst>
            <pc:docMk/>
            <pc:sldMk cId="3074406074" sldId="2061898234"/>
            <ac:picMk id="5" creationId="{A5E451B0-44F9-4296-AEFF-E1780518D17A}"/>
          </ac:picMkLst>
        </pc:picChg>
      </pc:sldChg>
      <pc:sldChg chg="addSp delSp modSp new mod">
        <pc:chgData name="Susana Gonzalez Zarzosa" userId="5f27cf78-d7d8-4433-9e78-c30b9b4ae6d6" providerId="ADAL" clId="{D44971B6-5A20-4C6D-AABD-7561AFDCA8F4}" dt="2023-02-09T09:30:32.767" v="125" actId="1076"/>
        <pc:sldMkLst>
          <pc:docMk/>
          <pc:sldMk cId="1951974944" sldId="2061898235"/>
        </pc:sldMkLst>
        <pc:spChg chg="mod">
          <ac:chgData name="Susana Gonzalez Zarzosa" userId="5f27cf78-d7d8-4433-9e78-c30b9b4ae6d6" providerId="ADAL" clId="{D44971B6-5A20-4C6D-AABD-7561AFDCA8F4}" dt="2023-02-09T09:27:03.450" v="85" actId="20577"/>
          <ac:spMkLst>
            <pc:docMk/>
            <pc:sldMk cId="1951974944" sldId="2061898235"/>
            <ac:spMk id="2" creationId="{78D9EBB3-DE62-010F-599D-8850976CD92E}"/>
          </ac:spMkLst>
        </pc:spChg>
        <pc:spChg chg="del">
          <ac:chgData name="Susana Gonzalez Zarzosa" userId="5f27cf78-d7d8-4433-9e78-c30b9b4ae6d6" providerId="ADAL" clId="{D44971B6-5A20-4C6D-AABD-7561AFDCA8F4}" dt="2023-02-09T09:30:29.484" v="124" actId="931"/>
          <ac:spMkLst>
            <pc:docMk/>
            <pc:sldMk cId="1951974944" sldId="2061898235"/>
            <ac:spMk id="3" creationId="{6342DCEF-61E3-109A-AE24-FE71FEFB73A9}"/>
          </ac:spMkLst>
        </pc:spChg>
        <pc:picChg chg="add mod">
          <ac:chgData name="Susana Gonzalez Zarzosa" userId="5f27cf78-d7d8-4433-9e78-c30b9b4ae6d6" providerId="ADAL" clId="{D44971B6-5A20-4C6D-AABD-7561AFDCA8F4}" dt="2023-02-09T09:30:32.767" v="125" actId="1076"/>
          <ac:picMkLst>
            <pc:docMk/>
            <pc:sldMk cId="1951974944" sldId="2061898235"/>
            <ac:picMk id="6" creationId="{C13A4584-0B21-AD10-5DA3-D1046C71AB95}"/>
          </ac:picMkLst>
        </pc:picChg>
      </pc:sldChg>
      <pc:sldChg chg="addSp delSp modSp add mod ord modNotesTx">
        <pc:chgData name="Susana Gonzalez Zarzosa" userId="5f27cf78-d7d8-4433-9e78-c30b9b4ae6d6" providerId="ADAL" clId="{D44971B6-5A20-4C6D-AABD-7561AFDCA8F4}" dt="2023-02-09T09:42:18.003" v="742" actId="20577"/>
        <pc:sldMkLst>
          <pc:docMk/>
          <pc:sldMk cId="765932106" sldId="2061898236"/>
        </pc:sldMkLst>
        <pc:spChg chg="mod">
          <ac:chgData name="Susana Gonzalez Zarzosa" userId="5f27cf78-d7d8-4433-9e78-c30b9b4ae6d6" providerId="ADAL" clId="{D44971B6-5A20-4C6D-AABD-7561AFDCA8F4}" dt="2023-02-09T09:28:28.702" v="103" actId="20577"/>
          <ac:spMkLst>
            <pc:docMk/>
            <pc:sldMk cId="765932106" sldId="2061898236"/>
            <ac:spMk id="2" creationId="{78D9EBB3-DE62-010F-599D-8850976CD92E}"/>
          </ac:spMkLst>
        </pc:spChg>
        <pc:spChg chg="del">
          <ac:chgData name="Susana Gonzalez Zarzosa" userId="5f27cf78-d7d8-4433-9e78-c30b9b4ae6d6" providerId="ADAL" clId="{D44971B6-5A20-4C6D-AABD-7561AFDCA8F4}" dt="2023-02-09T09:37:45.262" v="126" actId="931"/>
          <ac:spMkLst>
            <pc:docMk/>
            <pc:sldMk cId="765932106" sldId="2061898236"/>
            <ac:spMk id="3" creationId="{6342DCEF-61E3-109A-AE24-FE71FEFB73A9}"/>
          </ac:spMkLst>
        </pc:spChg>
        <pc:picChg chg="add mod">
          <ac:chgData name="Susana Gonzalez Zarzosa" userId="5f27cf78-d7d8-4433-9e78-c30b9b4ae6d6" providerId="ADAL" clId="{D44971B6-5A20-4C6D-AABD-7561AFDCA8F4}" dt="2023-02-09T09:37:49.436" v="128" actId="14100"/>
          <ac:picMkLst>
            <pc:docMk/>
            <pc:sldMk cId="765932106" sldId="2061898236"/>
            <ac:picMk id="6" creationId="{A62F37B1-FCC5-3667-4759-8ADE11C50CE3}"/>
          </ac:picMkLst>
        </pc:picChg>
      </pc:sldChg>
      <pc:sldChg chg="addSp delSp modSp add mod ord modNotesTx">
        <pc:chgData name="Susana Gonzalez Zarzosa" userId="5f27cf78-d7d8-4433-9e78-c30b9b4ae6d6" providerId="ADAL" clId="{D44971B6-5A20-4C6D-AABD-7561AFDCA8F4}" dt="2023-02-09T10:17:36.467" v="1996" actId="20577"/>
        <pc:sldMkLst>
          <pc:docMk/>
          <pc:sldMk cId="2244300307" sldId="2061898237"/>
        </pc:sldMkLst>
        <pc:spChg chg="mod">
          <ac:chgData name="Susana Gonzalez Zarzosa" userId="5f27cf78-d7d8-4433-9e78-c30b9b4ae6d6" providerId="ADAL" clId="{D44971B6-5A20-4C6D-AABD-7561AFDCA8F4}" dt="2023-02-09T09:28:35.010" v="108" actId="20577"/>
          <ac:spMkLst>
            <pc:docMk/>
            <pc:sldMk cId="2244300307" sldId="2061898237"/>
            <ac:spMk id="2" creationId="{78D9EBB3-DE62-010F-599D-8850976CD92E}"/>
          </ac:spMkLst>
        </pc:spChg>
        <pc:spChg chg="del">
          <ac:chgData name="Susana Gonzalez Zarzosa" userId="5f27cf78-d7d8-4433-9e78-c30b9b4ae6d6" providerId="ADAL" clId="{D44971B6-5A20-4C6D-AABD-7561AFDCA8F4}" dt="2023-02-09T09:42:34.953" v="743" actId="931"/>
          <ac:spMkLst>
            <pc:docMk/>
            <pc:sldMk cId="2244300307" sldId="2061898237"/>
            <ac:spMk id="3" creationId="{6342DCEF-61E3-109A-AE24-FE71FEFB73A9}"/>
          </ac:spMkLst>
        </pc:spChg>
        <pc:spChg chg="add del mod">
          <ac:chgData name="Susana Gonzalez Zarzosa" userId="5f27cf78-d7d8-4433-9e78-c30b9b4ae6d6" providerId="ADAL" clId="{D44971B6-5A20-4C6D-AABD-7561AFDCA8F4}" dt="2023-02-09T09:52:05.632" v="746" actId="931"/>
          <ac:spMkLst>
            <pc:docMk/>
            <pc:sldMk cId="2244300307" sldId="2061898237"/>
            <ac:spMk id="8" creationId="{F9AB0E2A-6D93-4A92-AAD4-605DAD462BE5}"/>
          </ac:spMkLst>
        </pc:spChg>
        <pc:spChg chg="add del mod">
          <ac:chgData name="Susana Gonzalez Zarzosa" userId="5f27cf78-d7d8-4433-9e78-c30b9b4ae6d6" providerId="ADAL" clId="{D44971B6-5A20-4C6D-AABD-7561AFDCA8F4}" dt="2023-02-09T09:53:24.596" v="750" actId="931"/>
          <ac:spMkLst>
            <pc:docMk/>
            <pc:sldMk cId="2244300307" sldId="2061898237"/>
            <ac:spMk id="12" creationId="{24AEF36D-7816-0821-69FC-C54CFAA2F0AB}"/>
          </ac:spMkLst>
        </pc:spChg>
        <pc:spChg chg="add mod">
          <ac:chgData name="Susana Gonzalez Zarzosa" userId="5f27cf78-d7d8-4433-9e78-c30b9b4ae6d6" providerId="ADAL" clId="{D44971B6-5A20-4C6D-AABD-7561AFDCA8F4}" dt="2023-02-09T10:11:55.602" v="1590" actId="478"/>
          <ac:spMkLst>
            <pc:docMk/>
            <pc:sldMk cId="2244300307" sldId="2061898237"/>
            <ac:spMk id="16" creationId="{E56E6F81-386E-1ED5-E789-61B0AA126841}"/>
          </ac:spMkLst>
        </pc:spChg>
        <pc:picChg chg="add del mod">
          <ac:chgData name="Susana Gonzalez Zarzosa" userId="5f27cf78-d7d8-4433-9e78-c30b9b4ae6d6" providerId="ADAL" clId="{D44971B6-5A20-4C6D-AABD-7561AFDCA8F4}" dt="2023-02-09T09:51:58.431" v="745" actId="478"/>
          <ac:picMkLst>
            <pc:docMk/>
            <pc:sldMk cId="2244300307" sldId="2061898237"/>
            <ac:picMk id="6" creationId="{E7FF53E7-C486-2DF2-751D-42FB5073264C}"/>
          </ac:picMkLst>
        </pc:picChg>
        <pc:picChg chg="add del mod">
          <ac:chgData name="Susana Gonzalez Zarzosa" userId="5f27cf78-d7d8-4433-9e78-c30b9b4ae6d6" providerId="ADAL" clId="{D44971B6-5A20-4C6D-AABD-7561AFDCA8F4}" dt="2023-02-09T09:53:18.607" v="749" actId="478"/>
          <ac:picMkLst>
            <pc:docMk/>
            <pc:sldMk cId="2244300307" sldId="2061898237"/>
            <ac:picMk id="10" creationId="{1BF54B4C-043F-8624-B0EC-D7E5E99EBF87}"/>
          </ac:picMkLst>
        </pc:picChg>
        <pc:picChg chg="add del mod">
          <ac:chgData name="Susana Gonzalez Zarzosa" userId="5f27cf78-d7d8-4433-9e78-c30b9b4ae6d6" providerId="ADAL" clId="{D44971B6-5A20-4C6D-AABD-7561AFDCA8F4}" dt="2023-02-09T10:11:55.602" v="1590" actId="478"/>
          <ac:picMkLst>
            <pc:docMk/>
            <pc:sldMk cId="2244300307" sldId="2061898237"/>
            <ac:picMk id="14" creationId="{627BC8E5-E3C3-EB46-4EF7-017418B40D8D}"/>
          </ac:picMkLst>
        </pc:picChg>
        <pc:picChg chg="add mod">
          <ac:chgData name="Susana Gonzalez Zarzosa" userId="5f27cf78-d7d8-4433-9e78-c30b9b4ae6d6" providerId="ADAL" clId="{D44971B6-5A20-4C6D-AABD-7561AFDCA8F4}" dt="2023-02-09T10:12:03.086" v="1593" actId="1076"/>
          <ac:picMkLst>
            <pc:docMk/>
            <pc:sldMk cId="2244300307" sldId="2061898237"/>
            <ac:picMk id="17" creationId="{9E5BEB2F-998A-385E-8AAC-32A8331A8D4C}"/>
          </ac:picMkLst>
        </pc:picChg>
      </pc:sldChg>
      <pc:sldChg chg="addSp delSp modSp add mod ord modNotesTx">
        <pc:chgData name="Susana Gonzalez Zarzosa" userId="5f27cf78-d7d8-4433-9e78-c30b9b4ae6d6" providerId="ADAL" clId="{D44971B6-5A20-4C6D-AABD-7561AFDCA8F4}" dt="2023-02-09T09:59:06.327" v="1589" actId="5793"/>
        <pc:sldMkLst>
          <pc:docMk/>
          <pc:sldMk cId="3584509153" sldId="2061898238"/>
        </pc:sldMkLst>
        <pc:spChg chg="mod">
          <ac:chgData name="Susana Gonzalez Zarzosa" userId="5f27cf78-d7d8-4433-9e78-c30b9b4ae6d6" providerId="ADAL" clId="{D44971B6-5A20-4C6D-AABD-7561AFDCA8F4}" dt="2023-02-09T09:28:49.158" v="115" actId="20577"/>
          <ac:spMkLst>
            <pc:docMk/>
            <pc:sldMk cId="3584509153" sldId="2061898238"/>
            <ac:spMk id="2" creationId="{78D9EBB3-DE62-010F-599D-8850976CD92E}"/>
          </ac:spMkLst>
        </pc:spChg>
        <pc:spChg chg="del">
          <ac:chgData name="Susana Gonzalez Zarzosa" userId="5f27cf78-d7d8-4433-9e78-c30b9b4ae6d6" providerId="ADAL" clId="{D44971B6-5A20-4C6D-AABD-7561AFDCA8F4}" dt="2023-02-09T09:57:18.766" v="1314" actId="931"/>
          <ac:spMkLst>
            <pc:docMk/>
            <pc:sldMk cId="3584509153" sldId="2061898238"/>
            <ac:spMk id="3" creationId="{6342DCEF-61E3-109A-AE24-FE71FEFB73A9}"/>
          </ac:spMkLst>
        </pc:spChg>
        <pc:picChg chg="add mod">
          <ac:chgData name="Susana Gonzalez Zarzosa" userId="5f27cf78-d7d8-4433-9e78-c30b9b4ae6d6" providerId="ADAL" clId="{D44971B6-5A20-4C6D-AABD-7561AFDCA8F4}" dt="2023-02-09T09:57:18.766" v="1314" actId="931"/>
          <ac:picMkLst>
            <pc:docMk/>
            <pc:sldMk cId="3584509153" sldId="2061898238"/>
            <ac:picMk id="6" creationId="{07C05580-5343-A768-DE30-208E26544E97}"/>
          </ac:picMkLst>
        </pc:picChg>
      </pc:sldChg>
    </pc:docChg>
  </pc:docChgLst>
  <pc:docChgLst>
    <pc:chgData name="Gonzalez Zarzosa, Susana" userId="5f27cf78-d7d8-4433-9e78-c30b9b4ae6d6" providerId="ADAL" clId="{473EB252-BA4D-41E1-AB0C-4F24D2980D2E}"/>
    <pc:docChg chg="modSld">
      <pc:chgData name="Gonzalez Zarzosa, Susana" userId="5f27cf78-d7d8-4433-9e78-c30b9b4ae6d6" providerId="ADAL" clId="{473EB252-BA4D-41E1-AB0C-4F24D2980D2E}" dt="2022-07-13T09:07:12.949" v="4" actId="20577"/>
      <pc:docMkLst>
        <pc:docMk/>
      </pc:docMkLst>
      <pc:sldChg chg="modSp mod">
        <pc:chgData name="Gonzalez Zarzosa, Susana" userId="5f27cf78-d7d8-4433-9e78-c30b9b4ae6d6" providerId="ADAL" clId="{473EB252-BA4D-41E1-AB0C-4F24D2980D2E}" dt="2022-07-13T09:07:12.949" v="4" actId="20577"/>
        <pc:sldMkLst>
          <pc:docMk/>
          <pc:sldMk cId="2256823058" sldId="256"/>
        </pc:sldMkLst>
        <pc:spChg chg="mod">
          <ac:chgData name="Gonzalez Zarzosa, Susana" userId="5f27cf78-d7d8-4433-9e78-c30b9b4ae6d6" providerId="ADAL" clId="{473EB252-BA4D-41E1-AB0C-4F24D2980D2E}" dt="2022-07-13T09:07:12.949" v="4" actId="20577"/>
          <ac:spMkLst>
            <pc:docMk/>
            <pc:sldMk cId="2256823058" sldId="256"/>
            <ac:spMk id="4" creationId="{00000000-0000-0000-0000-000000000000}"/>
          </ac:spMkLst>
        </pc:spChg>
      </pc:sldChg>
    </pc:docChg>
  </pc:docChgLst>
  <pc:docChgLst>
    <pc:chgData name="Gonzalez Zarzosa, Susana" userId="5f27cf78-d7d8-4433-9e78-c30b9b4ae6d6" providerId="ADAL" clId="{8C3CE6BF-B24F-4C68-A21D-015CAE5664DB}"/>
    <pc:docChg chg="custSel modSld">
      <pc:chgData name="Gonzalez Zarzosa, Susana" userId="5f27cf78-d7d8-4433-9e78-c30b9b4ae6d6" providerId="ADAL" clId="{8C3CE6BF-B24F-4C68-A21D-015CAE5664DB}" dt="2022-05-12T09:04:21.542" v="1840" actId="20577"/>
      <pc:docMkLst>
        <pc:docMk/>
      </pc:docMkLst>
      <pc:sldChg chg="modNotesTx">
        <pc:chgData name="Gonzalez Zarzosa, Susana" userId="5f27cf78-d7d8-4433-9e78-c30b9b4ae6d6" providerId="ADAL" clId="{8C3CE6BF-B24F-4C68-A21D-015CAE5664DB}" dt="2022-05-11T12:37:00.718" v="1711" actId="20577"/>
        <pc:sldMkLst>
          <pc:docMk/>
          <pc:sldMk cId="3524520225" sldId="263"/>
        </pc:sldMkLst>
      </pc:sldChg>
      <pc:sldChg chg="modNotesTx">
        <pc:chgData name="Gonzalez Zarzosa, Susana" userId="5f27cf78-d7d8-4433-9e78-c30b9b4ae6d6" providerId="ADAL" clId="{8C3CE6BF-B24F-4C68-A21D-015CAE5664DB}" dt="2022-05-11T12:11:46.301" v="1353" actId="20577"/>
        <pc:sldMkLst>
          <pc:docMk/>
          <pc:sldMk cId="4281315004" sldId="265"/>
        </pc:sldMkLst>
      </pc:sldChg>
      <pc:sldChg chg="modNotesTx">
        <pc:chgData name="Gonzalez Zarzosa, Susana" userId="5f27cf78-d7d8-4433-9e78-c30b9b4ae6d6" providerId="ADAL" clId="{8C3CE6BF-B24F-4C68-A21D-015CAE5664DB}" dt="2022-05-11T12:04:50.305" v="1066" actId="20577"/>
        <pc:sldMkLst>
          <pc:docMk/>
          <pc:sldMk cId="510824984" sldId="266"/>
        </pc:sldMkLst>
      </pc:sldChg>
      <pc:sldChg chg="modNotesTx">
        <pc:chgData name="Gonzalez Zarzosa, Susana" userId="5f27cf78-d7d8-4433-9e78-c30b9b4ae6d6" providerId="ADAL" clId="{8C3CE6BF-B24F-4C68-A21D-015CAE5664DB}" dt="2022-05-11T12:43:09.449" v="1765"/>
        <pc:sldMkLst>
          <pc:docMk/>
          <pc:sldMk cId="2887632883" sldId="267"/>
        </pc:sldMkLst>
      </pc:sldChg>
      <pc:sldChg chg="modSp mod modNotesTx">
        <pc:chgData name="Gonzalez Zarzosa, Susana" userId="5f27cf78-d7d8-4433-9e78-c30b9b4ae6d6" providerId="ADAL" clId="{8C3CE6BF-B24F-4C68-A21D-015CAE5664DB}" dt="2022-05-12T08:56:58.716" v="1831" actId="6549"/>
        <pc:sldMkLst>
          <pc:docMk/>
          <pc:sldMk cId="260745927" sldId="268"/>
        </pc:sldMkLst>
        <pc:spChg chg="mod">
          <ac:chgData name="Gonzalez Zarzosa, Susana" userId="5f27cf78-d7d8-4433-9e78-c30b9b4ae6d6" providerId="ADAL" clId="{8C3CE6BF-B24F-4C68-A21D-015CAE5664DB}" dt="2022-05-12T08:06:45.926" v="1811" actId="1076"/>
          <ac:spMkLst>
            <pc:docMk/>
            <pc:sldMk cId="260745927" sldId="268"/>
            <ac:spMk id="3" creationId="{00000000-0000-0000-0000-000000000000}"/>
          </ac:spMkLst>
        </pc:spChg>
      </pc:sldChg>
      <pc:sldChg chg="modNotesTx">
        <pc:chgData name="Gonzalez Zarzosa, Susana" userId="5f27cf78-d7d8-4433-9e78-c30b9b4ae6d6" providerId="ADAL" clId="{8C3CE6BF-B24F-4C68-A21D-015CAE5664DB}" dt="2022-05-11T12:28:43.373" v="1665" actId="6549"/>
        <pc:sldMkLst>
          <pc:docMk/>
          <pc:sldMk cId="1689933206" sldId="269"/>
        </pc:sldMkLst>
      </pc:sldChg>
      <pc:sldChg chg="modSp mod">
        <pc:chgData name="Gonzalez Zarzosa, Susana" userId="5f27cf78-d7d8-4433-9e78-c30b9b4ae6d6" providerId="ADAL" clId="{8C3CE6BF-B24F-4C68-A21D-015CAE5664DB}" dt="2022-05-11T12:29:13.603" v="1666" actId="1076"/>
        <pc:sldMkLst>
          <pc:docMk/>
          <pc:sldMk cId="3860530267" sldId="270"/>
        </pc:sldMkLst>
        <pc:spChg chg="mod">
          <ac:chgData name="Gonzalez Zarzosa, Susana" userId="5f27cf78-d7d8-4433-9e78-c30b9b4ae6d6" providerId="ADAL" clId="{8C3CE6BF-B24F-4C68-A21D-015CAE5664DB}" dt="2022-05-11T12:29:13.603" v="1666" actId="1076"/>
          <ac:spMkLst>
            <pc:docMk/>
            <pc:sldMk cId="3860530267" sldId="270"/>
            <ac:spMk id="7" creationId="{00000000-0000-0000-0000-000000000000}"/>
          </ac:spMkLst>
        </pc:spChg>
      </pc:sldChg>
      <pc:sldChg chg="modNotesTx">
        <pc:chgData name="Gonzalez Zarzosa, Susana" userId="5f27cf78-d7d8-4433-9e78-c30b9b4ae6d6" providerId="ADAL" clId="{8C3CE6BF-B24F-4C68-A21D-015CAE5664DB}" dt="2022-05-11T12:13:26.656" v="1568" actId="20577"/>
        <pc:sldMkLst>
          <pc:docMk/>
          <pc:sldMk cId="77459145" sldId="273"/>
        </pc:sldMkLst>
      </pc:sldChg>
      <pc:sldChg chg="modNotesTx">
        <pc:chgData name="Gonzalez Zarzosa, Susana" userId="5f27cf78-d7d8-4433-9e78-c30b9b4ae6d6" providerId="ADAL" clId="{8C3CE6BF-B24F-4C68-A21D-015CAE5664DB}" dt="2022-05-11T11:46:20.402" v="79" actId="20577"/>
        <pc:sldMkLst>
          <pc:docMk/>
          <pc:sldMk cId="2383546707" sldId="275"/>
        </pc:sldMkLst>
      </pc:sldChg>
      <pc:sldChg chg="modNotesTx">
        <pc:chgData name="Gonzalez Zarzosa, Susana" userId="5f27cf78-d7d8-4433-9e78-c30b9b4ae6d6" providerId="ADAL" clId="{8C3CE6BF-B24F-4C68-A21D-015CAE5664DB}" dt="2022-05-11T12:25:44.385" v="1636" actId="20577"/>
        <pc:sldMkLst>
          <pc:docMk/>
          <pc:sldMk cId="2087486787" sldId="276"/>
        </pc:sldMkLst>
      </pc:sldChg>
      <pc:sldChg chg="modNotesTx">
        <pc:chgData name="Gonzalez Zarzosa, Susana" userId="5f27cf78-d7d8-4433-9e78-c30b9b4ae6d6" providerId="ADAL" clId="{8C3CE6BF-B24F-4C68-A21D-015CAE5664DB}" dt="2022-05-12T09:04:21.542" v="1840" actId="20577"/>
        <pc:sldMkLst>
          <pc:docMk/>
          <pc:sldMk cId="2890994481" sldId="281"/>
        </pc:sldMkLst>
      </pc:sldChg>
      <pc:sldChg chg="modNotesTx">
        <pc:chgData name="Gonzalez Zarzosa, Susana" userId="5f27cf78-d7d8-4433-9e78-c30b9b4ae6d6" providerId="ADAL" clId="{8C3CE6BF-B24F-4C68-A21D-015CAE5664DB}" dt="2022-05-12T07:49:57.584" v="1804" actId="20577"/>
        <pc:sldMkLst>
          <pc:docMk/>
          <pc:sldMk cId="3819375908" sldId="304"/>
        </pc:sldMkLst>
      </pc:sldChg>
      <pc:sldChg chg="modNotesTx">
        <pc:chgData name="Gonzalez Zarzosa, Susana" userId="5f27cf78-d7d8-4433-9e78-c30b9b4ae6d6" providerId="ADAL" clId="{8C3CE6BF-B24F-4C68-A21D-015CAE5664DB}" dt="2022-05-12T08:56:08.580" v="1830" actId="20577"/>
        <pc:sldMkLst>
          <pc:docMk/>
          <pc:sldMk cId="2522214657" sldId="305"/>
        </pc:sldMkLst>
      </pc:sldChg>
      <pc:sldChg chg="modNotesTx">
        <pc:chgData name="Gonzalez Zarzosa, Susana" userId="5f27cf78-d7d8-4433-9e78-c30b9b4ae6d6" providerId="ADAL" clId="{8C3CE6BF-B24F-4C68-A21D-015CAE5664DB}" dt="2022-05-12T08:53:11.005" v="1812" actId="20577"/>
        <pc:sldMkLst>
          <pc:docMk/>
          <pc:sldMk cId="516233769" sldId="2061898220"/>
        </pc:sldMkLst>
      </pc:sldChg>
      <pc:sldChg chg="modNotesTx">
        <pc:chgData name="Gonzalez Zarzosa, Susana" userId="5f27cf78-d7d8-4433-9e78-c30b9b4ae6d6" providerId="ADAL" clId="{8C3CE6BF-B24F-4C68-A21D-015CAE5664DB}" dt="2022-05-12T08:55:39.718" v="1828" actId="20577"/>
        <pc:sldMkLst>
          <pc:docMk/>
          <pc:sldMk cId="828508269" sldId="20618982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D375-4F28-43C5-BC85-D746878930D4}"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1340F-5D9E-4DDE-9DEA-64D060B81CED}" type="slidenum">
              <a:rPr lang="en-US" smtClean="0"/>
              <a:t>‹Nº›</a:t>
            </a:fld>
            <a:endParaRPr lang="en-US"/>
          </a:p>
        </p:txBody>
      </p:sp>
    </p:spTree>
    <p:extLst>
      <p:ext uri="{BB962C8B-B14F-4D97-AF65-F5344CB8AC3E}">
        <p14:creationId xmlns:p14="http://schemas.microsoft.com/office/powerpoint/2010/main" val="178779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7C1340F-5D9E-4DDE-9DEA-64D060B81CED}" type="slidenum">
              <a:rPr lang="en-US" smtClean="0"/>
              <a:t>1</a:t>
            </a:fld>
            <a:endParaRPr lang="en-US"/>
          </a:p>
        </p:txBody>
      </p:sp>
    </p:spTree>
    <p:extLst>
      <p:ext uri="{BB962C8B-B14F-4D97-AF65-F5344CB8AC3E}">
        <p14:creationId xmlns:p14="http://schemas.microsoft.com/office/powerpoint/2010/main" val="179798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1340F-5D9E-4DDE-9DEA-64D060B81CED}" type="slidenum">
              <a:rPr lang="en-US" smtClean="0"/>
              <a:t>11</a:t>
            </a:fld>
            <a:endParaRPr lang="en-US"/>
          </a:p>
        </p:txBody>
      </p:sp>
    </p:spTree>
    <p:extLst>
      <p:ext uri="{BB962C8B-B14F-4D97-AF65-F5344CB8AC3E}">
        <p14:creationId xmlns:p14="http://schemas.microsoft.com/office/powerpoint/2010/main" val="22932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D7C1340F-5D9E-4DDE-9DEA-64D060B81CED}" type="slidenum">
              <a:rPr lang="en-US" smtClean="0"/>
              <a:t>12</a:t>
            </a:fld>
            <a:endParaRPr lang="en-US"/>
          </a:p>
        </p:txBody>
      </p:sp>
    </p:spTree>
    <p:extLst>
      <p:ext uri="{BB962C8B-B14F-4D97-AF65-F5344CB8AC3E}">
        <p14:creationId xmlns:p14="http://schemas.microsoft.com/office/powerpoint/2010/main" val="25593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7C1340F-5D9E-4DDE-9DEA-64D060B81CED}" type="slidenum">
              <a:rPr lang="en-US" smtClean="0"/>
              <a:t>2</a:t>
            </a:fld>
            <a:endParaRPr lang="en-US"/>
          </a:p>
        </p:txBody>
      </p:sp>
    </p:spTree>
    <p:extLst>
      <p:ext uri="{BB962C8B-B14F-4D97-AF65-F5344CB8AC3E}">
        <p14:creationId xmlns:p14="http://schemas.microsoft.com/office/powerpoint/2010/main" val="227337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PT" dirty="0"/>
          </a:p>
        </p:txBody>
      </p:sp>
      <p:sp>
        <p:nvSpPr>
          <p:cNvPr id="4" name="Slide Number Placeholder 3"/>
          <p:cNvSpPr>
            <a:spLocks noGrp="1"/>
          </p:cNvSpPr>
          <p:nvPr>
            <p:ph type="sldNum" sz="quarter" idx="5"/>
          </p:nvPr>
        </p:nvSpPr>
        <p:spPr/>
        <p:txBody>
          <a:bodyPr/>
          <a:lstStyle/>
          <a:p>
            <a:fld id="{D7C1340F-5D9E-4DDE-9DEA-64D060B81CED}" type="slidenum">
              <a:rPr lang="en-US" smtClean="0"/>
              <a:t>3</a:t>
            </a:fld>
            <a:endParaRPr lang="en-US"/>
          </a:p>
        </p:txBody>
      </p:sp>
    </p:spTree>
    <p:extLst>
      <p:ext uri="{BB962C8B-B14F-4D97-AF65-F5344CB8AC3E}">
        <p14:creationId xmlns:p14="http://schemas.microsoft.com/office/powerpoint/2010/main" val="381576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buFont typeface="Wingdings" panose="05000000000000000000" pitchFamily="2" charset="2"/>
              <a:buChar char="q"/>
            </a:pPr>
            <a:r>
              <a:rPr lang="en-US" b="1" dirty="0"/>
              <a:t>Collaborative Threat Intelligence (CTI)</a:t>
            </a:r>
            <a:r>
              <a:rPr lang="en-US" dirty="0"/>
              <a:t> that introduces Analytics Orchestration for supervising coordination between incident response and recovery; </a:t>
            </a:r>
          </a:p>
          <a:p>
            <a:pPr marL="285750" lvl="0" indent="-285750" algn="just">
              <a:buFont typeface="Wingdings" panose="05000000000000000000" pitchFamily="2" charset="2"/>
              <a:buChar char="v"/>
            </a:pPr>
            <a:r>
              <a:rPr lang="en-US" dirty="0"/>
              <a:t>an </a:t>
            </a:r>
            <a:r>
              <a:rPr lang="en-US" b="1" dirty="0"/>
              <a:t>Open Threat Intelligence </a:t>
            </a:r>
            <a:r>
              <a:rPr lang="en-US" dirty="0"/>
              <a:t>interface for disseminating taxonomies of IoT and AI threats; </a:t>
            </a:r>
          </a:p>
          <a:p>
            <a:pPr marL="285750" lvl="0" indent="-285750" algn="just">
              <a:buFont typeface="Wingdings" panose="05000000000000000000" pitchFamily="2" charset="2"/>
              <a:buChar char="v"/>
            </a:pPr>
            <a:r>
              <a:rPr lang="en-US" dirty="0"/>
              <a:t>intuitive </a:t>
            </a:r>
            <a:r>
              <a:rPr lang="en-US" b="1" dirty="0"/>
              <a:t>Threat Intelligence Companion </a:t>
            </a:r>
            <a:r>
              <a:rPr lang="en-US" dirty="0"/>
              <a:t>that serves as a key human-in-the-loop interface for collaborative incident response and threat intelligence sharing between CERTs/CSIRTs. </a:t>
            </a:r>
          </a:p>
          <a:p>
            <a:pPr marL="285750" lvl="0" indent="-285750" algn="just">
              <a:buFont typeface="Wingdings" panose="05000000000000000000" pitchFamily="2" charset="2"/>
              <a:buChar char="q"/>
            </a:pPr>
            <a:r>
              <a:rPr lang="en-US" b="1" dirty="0"/>
              <a:t>Automated Threat Analytics (ATA)</a:t>
            </a:r>
            <a:r>
              <a:rPr lang="en-US" dirty="0"/>
              <a:t> that extends existing intrusion detection tools with a novel threat detection engine for identifying specific IoT and AI attack vectors and includes digital twin honeypots for collecting attack telemetry against end-user systems reliant on these technologies. </a:t>
            </a:r>
          </a:p>
          <a:p>
            <a:pPr marL="285750" lvl="0" indent="-285750" algn="just">
              <a:buFont typeface="Wingdings" panose="05000000000000000000" pitchFamily="2" charset="2"/>
              <a:buChar char="q"/>
            </a:pPr>
            <a:r>
              <a:rPr lang="en-US" b="1" dirty="0"/>
              <a:t>Virtual Cyber Range </a:t>
            </a:r>
            <a:r>
              <a:rPr lang="en-US" dirty="0"/>
              <a:t>for collaborative CERT/CSIRT training exercises based on real-world environment platforms, providing representative adversarial IoT &amp; AI threat intelligence scenarios.</a:t>
            </a:r>
          </a:p>
        </p:txBody>
      </p:sp>
      <p:sp>
        <p:nvSpPr>
          <p:cNvPr id="4" name="Slide Number Placeholder 3"/>
          <p:cNvSpPr>
            <a:spLocks noGrp="1"/>
          </p:cNvSpPr>
          <p:nvPr>
            <p:ph type="sldNum" sz="quarter" idx="5"/>
          </p:nvPr>
        </p:nvSpPr>
        <p:spPr/>
        <p:txBody>
          <a:bodyPr/>
          <a:lstStyle/>
          <a:p>
            <a:fld id="{B61E4E92-E22F-4BCF-A7FF-81D359BE4E94}" type="slidenum">
              <a:rPr lang="en-US" smtClean="0"/>
              <a:t>4</a:t>
            </a:fld>
            <a:endParaRPr lang="en-US"/>
          </a:p>
        </p:txBody>
      </p:sp>
    </p:spTree>
    <p:extLst>
      <p:ext uri="{BB962C8B-B14F-4D97-AF65-F5344CB8AC3E}">
        <p14:creationId xmlns:p14="http://schemas.microsoft.com/office/powerpoint/2010/main" val="6766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C TI module </a:t>
            </a:r>
            <a:r>
              <a:rPr lang="en-US" sz="1200" dirty="0">
                <a:effectLst/>
                <a:latin typeface="Calibri" panose="020F0502020204030204" pitchFamily="34" charset="0"/>
                <a:ea typeface="Calibri" panose="020F0502020204030204" pitchFamily="34" charset="0"/>
                <a:cs typeface="Times New Roman" panose="02020603050405020304" pitchFamily="18" charset="0"/>
              </a:rPr>
              <a:t>that will be the core of the architecture, providing analytics orchestration and supervising coordination between the different components for </a:t>
            </a:r>
            <a:r>
              <a:rPr lang="en-US" dirty="0"/>
              <a:t>incident response and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module will make use of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Data Protection and Accountability (DPA) module</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will include distributed ledger technology, to provide the privacy and accountability framework for CERTs/CSIRTs and other stakeholders interacting with IoT and AI threat intelligence data through the enhanced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MeliCERTes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ecosystem. </a:t>
            </a:r>
          </a:p>
          <a:p>
            <a:pPr marL="285750" lvl="0" indent="-285750" algn="just">
              <a:buFont typeface="Wingdings" panose="05000000000000000000" pitchFamily="2" charset="2"/>
              <a:buChar char="q"/>
            </a:pPr>
            <a:r>
              <a:rPr lang="en-US" b="1" dirty="0"/>
              <a:t>Automated Threat Analytics (ATA)</a:t>
            </a:r>
            <a:r>
              <a:rPr lang="en-US" dirty="0"/>
              <a:t> that extends existing intrusion detection tools with a novel threat detection engine for identifying specific IoT and AI attack vectors and includes digital twin honeypots for collecting attack telemetry against end-user systems reliant on these technologies. </a:t>
            </a:r>
          </a:p>
          <a:p>
            <a:pPr marL="285750" lvl="0" indent="-285750" algn="just">
              <a:buFont typeface="Wingdings" panose="05000000000000000000" pitchFamily="2" charset="2"/>
              <a:buChar char="q"/>
            </a:pPr>
            <a:r>
              <a:rPr lang="en-US" b="1" dirty="0"/>
              <a:t>Virtual Cyber Range </a:t>
            </a:r>
            <a:r>
              <a:rPr lang="en-US" dirty="0"/>
              <a:t>for collaborative CERT/CSIRT training exercises based on real-world environment platforms, providing representative adversarial IoT &amp; AI threat intelligence scenarios.</a:t>
            </a:r>
          </a:p>
          <a:p>
            <a:endParaRPr lang="es-ES" dirty="0"/>
          </a:p>
        </p:txBody>
      </p:sp>
      <p:sp>
        <p:nvSpPr>
          <p:cNvPr id="4" name="Marcador de número de diapositiva 3"/>
          <p:cNvSpPr>
            <a:spLocks noGrp="1"/>
          </p:cNvSpPr>
          <p:nvPr>
            <p:ph type="sldNum" sz="quarter" idx="5"/>
          </p:nvPr>
        </p:nvSpPr>
        <p:spPr/>
        <p:txBody>
          <a:bodyPr/>
          <a:lstStyle/>
          <a:p>
            <a:fld id="{D7C1340F-5D9E-4DDE-9DEA-64D060B81CED}" type="slidenum">
              <a:rPr lang="en-US" smtClean="0"/>
              <a:t>5</a:t>
            </a:fld>
            <a:endParaRPr lang="en-US"/>
          </a:p>
        </p:txBody>
      </p:sp>
    </p:spTree>
    <p:extLst>
      <p:ext uri="{BB962C8B-B14F-4D97-AF65-F5344CB8AC3E}">
        <p14:creationId xmlns:p14="http://schemas.microsoft.com/office/powerpoint/2010/main" val="190797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Tramway monitoring. </a:t>
            </a:r>
            <a:r>
              <a:rPr lang="en-US" sz="1800" b="0" i="0" u="none" strike="noStrike" baseline="0" dirty="0">
                <a:solidFill>
                  <a:srgbClr val="000000"/>
                </a:solidFill>
                <a:latin typeface="Segoe UI" panose="020B0502040204020203" pitchFamily="34" charset="0"/>
              </a:rPr>
              <a:t>More specifically, the pilot will monitor an AI computer vision system at the edge and an IoT infrastructure deployed at a Tramway station in Barcelona (</a:t>
            </a:r>
            <a:r>
              <a:rPr lang="en-US" sz="1800" b="0" i="0" u="none" strike="noStrike" baseline="0" dirty="0" err="1">
                <a:solidFill>
                  <a:srgbClr val="000000"/>
                </a:solidFill>
                <a:latin typeface="Segoe UI" panose="020B0502040204020203" pitchFamily="34" charset="0"/>
              </a:rPr>
              <a:t>Fluvià</a:t>
            </a:r>
            <a:r>
              <a:rPr lang="en-US" sz="1800" b="0" i="0" u="none" strike="noStrike" baseline="0" dirty="0">
                <a:solidFill>
                  <a:srgbClr val="000000"/>
                </a:solidFill>
                <a:latin typeface="Segoe UI" panose="020B0502040204020203" pitchFamily="34" charset="0"/>
              </a:rPr>
              <a:t> street) by leveraging the work done in the Pledger and Elastic projects, both of which are also Horizon 2020 funded projects. </a:t>
            </a:r>
            <a:endParaRPr lang="en-US" dirty="0"/>
          </a:p>
        </p:txBody>
      </p:sp>
      <p:sp>
        <p:nvSpPr>
          <p:cNvPr id="4" name="Slide Number Placeholder 3"/>
          <p:cNvSpPr>
            <a:spLocks noGrp="1"/>
          </p:cNvSpPr>
          <p:nvPr>
            <p:ph type="sldNum" sz="quarter" idx="10"/>
          </p:nvPr>
        </p:nvSpPr>
        <p:spPr/>
        <p:txBody>
          <a:bodyPr/>
          <a:lstStyle/>
          <a:p>
            <a:fld id="{D7C1340F-5D9E-4DDE-9DEA-64D060B81CED}" type="slidenum">
              <a:rPr lang="en-US" smtClean="0"/>
              <a:t>7</a:t>
            </a:fld>
            <a:endParaRPr lang="en-US"/>
          </a:p>
        </p:txBody>
      </p:sp>
    </p:spTree>
    <p:extLst>
      <p:ext uri="{BB962C8B-B14F-4D97-AF65-F5344CB8AC3E}">
        <p14:creationId xmlns:p14="http://schemas.microsoft.com/office/powerpoint/2010/main" val="65914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D7C1340F-5D9E-4DDE-9DEA-64D060B81CED}" type="slidenum">
              <a:rPr lang="en-US" smtClean="0"/>
              <a:t>8</a:t>
            </a:fld>
            <a:endParaRPr lang="en-US"/>
          </a:p>
        </p:txBody>
      </p:sp>
    </p:spTree>
    <p:extLst>
      <p:ext uri="{BB962C8B-B14F-4D97-AF65-F5344CB8AC3E}">
        <p14:creationId xmlns:p14="http://schemas.microsoft.com/office/powerpoint/2010/main" val="245793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C1340F-5D9E-4DDE-9DEA-64D060B81CED}" type="slidenum">
              <a:rPr lang="en-US" smtClean="0"/>
              <a:t>9</a:t>
            </a:fld>
            <a:endParaRPr lang="en-US"/>
          </a:p>
        </p:txBody>
      </p:sp>
    </p:spTree>
    <p:extLst>
      <p:ext uri="{BB962C8B-B14F-4D97-AF65-F5344CB8AC3E}">
        <p14:creationId xmlns:p14="http://schemas.microsoft.com/office/powerpoint/2010/main" val="81847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endParaRPr lang="es-ES" dirty="0"/>
          </a:p>
        </p:txBody>
      </p:sp>
      <p:sp>
        <p:nvSpPr>
          <p:cNvPr id="4" name="Marcador de número de diapositiva 3"/>
          <p:cNvSpPr>
            <a:spLocks noGrp="1"/>
          </p:cNvSpPr>
          <p:nvPr>
            <p:ph type="sldNum" sz="quarter" idx="5"/>
          </p:nvPr>
        </p:nvSpPr>
        <p:spPr/>
        <p:txBody>
          <a:bodyPr/>
          <a:lstStyle/>
          <a:p>
            <a:fld id="{D7C1340F-5D9E-4DDE-9DEA-64D060B81CED}" type="slidenum">
              <a:rPr lang="en-US" smtClean="0"/>
              <a:t>10</a:t>
            </a:fld>
            <a:endParaRPr lang="en-US"/>
          </a:p>
        </p:txBody>
      </p:sp>
    </p:spTree>
    <p:extLst>
      <p:ext uri="{BB962C8B-B14F-4D97-AF65-F5344CB8AC3E}">
        <p14:creationId xmlns:p14="http://schemas.microsoft.com/office/powerpoint/2010/main" val="470554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1847850"/>
            <a:ext cx="10439400" cy="1314449"/>
          </a:xfrm>
        </p:spPr>
        <p:txBody>
          <a:bodyPr anchor="b">
            <a:normAutofit/>
          </a:bodyPr>
          <a:lstStyle>
            <a:lvl1pPr algn="ctr">
              <a:defRPr sz="4400">
                <a:solidFill>
                  <a:schemeClr val="bg1">
                    <a:lumMod val="75000"/>
                  </a:schemeClr>
                </a:solidFill>
                <a:latin typeface="+mn-lt"/>
              </a:defRPr>
            </a:lvl1pPr>
          </a:lstStyle>
          <a:p>
            <a:r>
              <a:rPr lang="en-US" dirty="0"/>
              <a:t>Thank you for your attention!</a:t>
            </a:r>
            <a:br>
              <a:rPr lang="en-US" dirty="0"/>
            </a:br>
            <a:r>
              <a:rPr lang="en-US" dirty="0"/>
              <a:t>Any questions?</a:t>
            </a:r>
          </a:p>
        </p:txBody>
      </p:sp>
      <p:sp>
        <p:nvSpPr>
          <p:cNvPr id="8" name="Text Placeholder 7"/>
          <p:cNvSpPr>
            <a:spLocks noGrp="1"/>
          </p:cNvSpPr>
          <p:nvPr>
            <p:ph type="body" sz="quarter" idx="10" hasCustomPrompt="1"/>
          </p:nvPr>
        </p:nvSpPr>
        <p:spPr>
          <a:xfrm>
            <a:off x="876300"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r>
              <a:rPr lang="en-US" dirty="0"/>
              <a:t>Presenter/Organisation</a:t>
            </a:r>
          </a:p>
          <a:p>
            <a:pPr lvl="1"/>
            <a:endParaRPr lang="en-US" dirty="0"/>
          </a:p>
        </p:txBody>
      </p:sp>
      <p:sp>
        <p:nvSpPr>
          <p:cNvPr id="10" name="Picture Placeholder 9"/>
          <p:cNvSpPr>
            <a:spLocks noGrp="1"/>
          </p:cNvSpPr>
          <p:nvPr>
            <p:ph type="pic" sz="quarter" idx="11" hasCustomPrompt="1"/>
          </p:nvPr>
        </p:nvSpPr>
        <p:spPr>
          <a:xfrm>
            <a:off x="9239250" y="428625"/>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12" name="Text Placeholder 11"/>
          <p:cNvSpPr>
            <a:spLocks noGrp="1"/>
          </p:cNvSpPr>
          <p:nvPr>
            <p:ph type="body" sz="quarter" idx="12" hasCustomPrompt="1"/>
          </p:nvPr>
        </p:nvSpPr>
        <p:spPr>
          <a:xfrm>
            <a:off x="876300" y="5181600"/>
            <a:ext cx="5219700" cy="514350"/>
          </a:xfrm>
        </p:spPr>
        <p:txBody>
          <a:bodyPr/>
          <a:lstStyle>
            <a:lvl1pPr marL="0" indent="0">
              <a:buNone/>
              <a:defRPr>
                <a:solidFill>
                  <a:schemeClr val="bg1">
                    <a:lumMod val="75000"/>
                  </a:schemeClr>
                </a:solidFill>
              </a:defRPr>
            </a:lvl1pPr>
          </a:lstStyle>
          <a:p>
            <a:pPr lvl="0"/>
            <a:r>
              <a:rPr lang="en-US" dirty="0"/>
              <a:t>Event/Date</a:t>
            </a:r>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4676" y="5195888"/>
            <a:ext cx="361950" cy="357145"/>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21" r="24622"/>
          <a:stretch/>
        </p:blipFill>
        <p:spPr>
          <a:xfrm>
            <a:off x="6941965" y="4721968"/>
            <a:ext cx="297035" cy="307232"/>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14813"/>
            <a:ext cx="314326" cy="314326"/>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997" y="76200"/>
            <a:ext cx="1787653" cy="1709661"/>
          </a:xfrm>
          <a:prstGeom prst="rect">
            <a:avLst/>
          </a:prstGeom>
        </p:spPr>
      </p:pic>
      <p:sp>
        <p:nvSpPr>
          <p:cNvPr id="18" name="TextBox 17"/>
          <p:cNvSpPr txBox="1"/>
          <p:nvPr userDrawn="1"/>
        </p:nvSpPr>
        <p:spPr>
          <a:xfrm>
            <a:off x="7362826" y="4191000"/>
            <a:ext cx="1752600" cy="369332"/>
          </a:xfrm>
          <a:prstGeom prst="rect">
            <a:avLst/>
          </a:prstGeom>
          <a:noFill/>
        </p:spPr>
        <p:txBody>
          <a:bodyPr wrap="square" rtlCol="0">
            <a:spAutoFit/>
          </a:bodyPr>
          <a:lstStyle/>
          <a:p>
            <a:r>
              <a:rPr lang="en-US" sz="1400" b="1" kern="1200" dirty="0">
                <a:solidFill>
                  <a:schemeClr val="tx1"/>
                </a:solidFill>
                <a:effectLst/>
                <a:latin typeface="+mn-lt"/>
                <a:ea typeface="+mn-ea"/>
                <a:cs typeface="+mn-cs"/>
              </a:rPr>
              <a:t>iris-h2020.eu</a:t>
            </a:r>
            <a:r>
              <a:rPr lang="en-US" sz="1800" b="1" kern="1200" dirty="0">
                <a:solidFill>
                  <a:schemeClr val="tx1"/>
                </a:solidFill>
                <a:effectLst/>
                <a:latin typeface="+mn-lt"/>
                <a:ea typeface="+mn-ea"/>
                <a:cs typeface="+mn-cs"/>
              </a:rPr>
              <a:t> </a:t>
            </a:r>
            <a:endParaRPr lang="en-US" dirty="0"/>
          </a:p>
        </p:txBody>
      </p:sp>
      <p:sp>
        <p:nvSpPr>
          <p:cNvPr id="19" name="TextBox 18"/>
          <p:cNvSpPr txBox="1"/>
          <p:nvPr userDrawn="1"/>
        </p:nvSpPr>
        <p:spPr>
          <a:xfrm>
            <a:off x="7353300" y="4686300"/>
            <a:ext cx="2114550" cy="307777"/>
          </a:xfrm>
          <a:prstGeom prst="rect">
            <a:avLst/>
          </a:prstGeom>
          <a:noFill/>
        </p:spPr>
        <p:txBody>
          <a:bodyPr wrap="square" rtlCol="0">
            <a:spAutoFit/>
          </a:bodyPr>
          <a:lstStyle/>
          <a:p>
            <a:r>
              <a:rPr lang="en-US" sz="1400" dirty="0"/>
              <a:t>IRIS H2020 Project</a:t>
            </a:r>
          </a:p>
        </p:txBody>
      </p:sp>
      <p:sp>
        <p:nvSpPr>
          <p:cNvPr id="20" name="TextBox 19"/>
          <p:cNvSpPr txBox="1"/>
          <p:nvPr userDrawn="1"/>
        </p:nvSpPr>
        <p:spPr>
          <a:xfrm>
            <a:off x="7391400" y="5219700"/>
            <a:ext cx="1619250" cy="307777"/>
          </a:xfrm>
          <a:prstGeom prst="rect">
            <a:avLst/>
          </a:prstGeom>
          <a:noFill/>
        </p:spPr>
        <p:txBody>
          <a:bodyPr wrap="square" rtlCol="0">
            <a:spAutoFit/>
          </a:bodyPr>
          <a:lstStyle/>
          <a:p>
            <a:r>
              <a:rPr lang="en-US" sz="1400" dirty="0"/>
              <a:t>iris_h2020</a:t>
            </a:r>
          </a:p>
        </p:txBody>
      </p:sp>
      <p:sp>
        <p:nvSpPr>
          <p:cNvPr id="21" name="Rounded Rectangle 20"/>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8361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542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49001" y="6273800"/>
            <a:ext cx="457199"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9" name="Rounded Rectangle 8"/>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083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1371600"/>
            <a:ext cx="10515600" cy="2057400"/>
          </a:xfrm>
          <a:solidFill>
            <a:schemeClr val="bg1"/>
          </a:solidFill>
        </p:spPr>
        <p:txBody>
          <a:bodyPr anchor="b">
            <a:normAutofit/>
          </a:bodyPr>
          <a:lstStyle>
            <a:lvl1pPr algn="ctr">
              <a:defRPr sz="4800">
                <a:solidFill>
                  <a:schemeClr val="bg1">
                    <a:lumMod val="75000"/>
                  </a:schemeClr>
                </a:solidFill>
              </a:defRPr>
            </a:lvl1pPr>
          </a:lstStyle>
          <a:p>
            <a:r>
              <a:rPr lang="en-US" dirty="0"/>
              <a:t>Presentation Title</a:t>
            </a:r>
            <a:br>
              <a:rPr lang="en-US" dirty="0"/>
            </a:br>
            <a:endParaRPr lang="en-US" dirty="0"/>
          </a:p>
        </p:txBody>
      </p:sp>
      <p:sp>
        <p:nvSpPr>
          <p:cNvPr id="3" name="Text Placeholder 2"/>
          <p:cNvSpPr>
            <a:spLocks noGrp="1"/>
          </p:cNvSpPr>
          <p:nvPr>
            <p:ph type="body" idx="1" hasCustomPrompt="1"/>
          </p:nvPr>
        </p:nvSpPr>
        <p:spPr>
          <a:xfrm>
            <a:off x="876300"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 Organisation</a:t>
            </a:r>
          </a:p>
        </p:txBody>
      </p:sp>
      <p:sp>
        <p:nvSpPr>
          <p:cNvPr id="9" name="Text Placeholder 11"/>
          <p:cNvSpPr>
            <a:spLocks noGrp="1"/>
          </p:cNvSpPr>
          <p:nvPr>
            <p:ph type="body" sz="quarter" idx="13" hasCustomPrompt="1"/>
          </p:nvPr>
        </p:nvSpPr>
        <p:spPr>
          <a:xfrm>
            <a:off x="876300" y="5133975"/>
            <a:ext cx="5219700" cy="561975"/>
          </a:xfrm>
        </p:spPr>
        <p:txBody>
          <a:bodyPr/>
          <a:lstStyle>
            <a:lvl1pPr marL="0" indent="0">
              <a:buNone/>
              <a:defRPr>
                <a:solidFill>
                  <a:schemeClr val="bg1">
                    <a:lumMod val="75000"/>
                  </a:schemeClr>
                </a:solidFill>
              </a:defRPr>
            </a:lvl1pPr>
          </a:lstStyle>
          <a:p>
            <a:pPr lvl="0"/>
            <a:r>
              <a:rPr lang="en-US" dirty="0"/>
              <a:t>Event / Date</a:t>
            </a:r>
          </a:p>
          <a:p>
            <a:pPr lvl="0"/>
            <a:endParaRPr lang="en-US" dirty="0"/>
          </a:p>
        </p:txBody>
      </p:sp>
      <p:sp>
        <p:nvSpPr>
          <p:cNvPr id="12" name="Picture Placeholder 9"/>
          <p:cNvSpPr>
            <a:spLocks noGrp="1"/>
          </p:cNvSpPr>
          <p:nvPr>
            <p:ph type="pic" sz="quarter" idx="11" hasCustomPrompt="1"/>
          </p:nvPr>
        </p:nvSpPr>
        <p:spPr>
          <a:xfrm>
            <a:off x="7286625" y="4210050"/>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4" name="TextBox 3"/>
          <p:cNvSpPr txBox="1"/>
          <p:nvPr userDrawn="1"/>
        </p:nvSpPr>
        <p:spPr>
          <a:xfrm>
            <a:off x="1790699" y="762000"/>
            <a:ext cx="8896351" cy="430887"/>
          </a:xfrm>
          <a:prstGeom prst="rect">
            <a:avLst/>
          </a:prstGeom>
          <a:noFill/>
        </p:spPr>
        <p:txBody>
          <a:bodyPr wrap="square" rtlCol="0">
            <a:spAutoFit/>
          </a:bodyPr>
          <a:lstStyle/>
          <a:p>
            <a:r>
              <a:rPr lang="en-US" sz="2200" b="1" dirty="0">
                <a:solidFill>
                  <a:schemeClr val="bg1">
                    <a:lumMod val="65000"/>
                  </a:schemeClr>
                </a:solidFill>
              </a:rPr>
              <a:t>Artificial Intelligence Threat Reporting &amp; Incidence report system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23" y="-114299"/>
            <a:ext cx="1513846" cy="1447800"/>
          </a:xfrm>
          <a:prstGeom prst="rect">
            <a:avLst/>
          </a:prstGeom>
        </p:spPr>
      </p:pic>
      <p:sp>
        <p:nvSpPr>
          <p:cNvPr id="10" name="Rounded Rectangle 9"/>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990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9400"/>
            <a:ext cx="8686800" cy="1092199"/>
          </a:xfrm>
        </p:spPr>
        <p:txBody>
          <a:bodyPr/>
          <a:lstStyle/>
          <a:p>
            <a:r>
              <a:rPr lang="en-US"/>
              <a:t>Click to edit Master title style</a:t>
            </a:r>
          </a:p>
        </p:txBody>
      </p:sp>
      <p:sp>
        <p:nvSpPr>
          <p:cNvPr id="3" name="Content Placeholder 2"/>
          <p:cNvSpPr>
            <a:spLocks noGrp="1"/>
          </p:cNvSpPr>
          <p:nvPr>
            <p:ph sz="half" idx="1"/>
          </p:nvPr>
        </p:nvSpPr>
        <p:spPr>
          <a:xfrm>
            <a:off x="838200" y="1828799"/>
            <a:ext cx="5181600" cy="4348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8799"/>
            <a:ext cx="5181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58525" y="6273800"/>
            <a:ext cx="447675"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3"/>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9586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36551"/>
            <a:ext cx="8685212" cy="1035050"/>
          </a:xfrm>
        </p:spPr>
        <p:txBody>
          <a:bodyPr/>
          <a:lstStyle/>
          <a:p>
            <a:r>
              <a:rPr lang="en-US"/>
              <a:t>Click to edit Master title style</a:t>
            </a:r>
          </a:p>
        </p:txBody>
      </p:sp>
      <p:sp>
        <p:nvSpPr>
          <p:cNvPr id="3" name="Text Placeholder 2"/>
          <p:cNvSpPr>
            <a:spLocks noGrp="1"/>
          </p:cNvSpPr>
          <p:nvPr>
            <p:ph type="body" idx="1"/>
          </p:nvPr>
        </p:nvSpPr>
        <p:spPr>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049000" y="6283325"/>
            <a:ext cx="457200"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035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49001" y="6302375"/>
            <a:ext cx="457199"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8" name="Rounded Rectangle 7"/>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9273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9000" y="6311900"/>
            <a:ext cx="457200" cy="365125"/>
          </a:xfrm>
          <a:prstGeom prst="rect">
            <a:avLst/>
          </a:prstGeom>
        </p:spPr>
        <p:txBody>
          <a:bodyPr/>
          <a:lstStyle>
            <a:lvl1pPr>
              <a:defRPr sz="1100"/>
            </a:lvl1pPr>
          </a:lstStyle>
          <a:p>
            <a:fld id="{57AC0E79-F531-4290-B37F-533038CC23F5}" type="slidenum">
              <a:rPr lang="en-US" smtClean="0"/>
              <a:pPr/>
              <a:t>‹Nº›</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0" name="Rounded Rectangle 9"/>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36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6551"/>
            <a:ext cx="8686800" cy="10350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5">
            <a:extLst>
              <a:ext uri="{FF2B5EF4-FFF2-40B4-BE49-F238E27FC236}">
                <a16:creationId xmlns:a16="http://schemas.microsoft.com/office/drawing/2014/main" id="{BE128059-0344-4B15-AFAE-F3673707EE58}"/>
              </a:ext>
            </a:extLst>
          </p:cNvPr>
          <p:cNvSpPr txBox="1">
            <a:spLocks/>
          </p:cNvSpPr>
          <p:nvPr userDrawn="1"/>
        </p:nvSpPr>
        <p:spPr>
          <a:xfrm>
            <a:off x="1466849" y="6324600"/>
            <a:ext cx="9153525" cy="409575"/>
          </a:xfrm>
          <a:prstGeom prst="rect">
            <a:avLst/>
          </a:prstGeom>
        </p:spPr>
        <p:txBody>
          <a:bodyPr>
            <a:noAutofit/>
          </a:bodyP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1000" kern="1200">
                <a:solidFill>
                  <a:schemeClr val="bg1">
                    <a:lumMod val="25000"/>
                  </a:schemeClr>
                </a:solidFill>
                <a:latin typeface="+mn-lt"/>
                <a:ea typeface="+mn-ea"/>
                <a:cs typeface="+mn-cs"/>
              </a:defRPr>
            </a:lvl1pPr>
            <a:lvl2pPr marL="457200" indent="0" algn="just" defTabSz="914400" rtl="0" eaLnBrk="1" latinLnBrk="0" hangingPunct="1">
              <a:lnSpc>
                <a:spcPct val="90000"/>
              </a:lnSpc>
              <a:spcBef>
                <a:spcPts val="500"/>
              </a:spcBef>
              <a:buClr>
                <a:schemeClr val="tx1"/>
              </a:buClr>
              <a:buFont typeface="Courier New" panose="02070309020205020404" pitchFamily="49" charset="0"/>
              <a:buNone/>
              <a:defRPr sz="1200" kern="1200">
                <a:solidFill>
                  <a:schemeClr val="bg1">
                    <a:lumMod val="25000"/>
                  </a:schemeClr>
                </a:solidFill>
                <a:latin typeface="+mn-lt"/>
                <a:ea typeface="+mn-ea"/>
                <a:cs typeface="+mn-cs"/>
              </a:defRPr>
            </a:lvl2pPr>
            <a:lvl3pPr marL="9144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3pPr>
            <a:lvl4pPr marL="13716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4pPr>
            <a:lvl5pPr marL="18288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60066"/>
              </a:buClr>
              <a:buSzTx/>
              <a:buFont typeface="Arial" panose="020B0604020202020204" pitchFamily="34" charset="0"/>
              <a:buNone/>
              <a:tabLst/>
              <a:defRPr/>
            </a:pPr>
            <a:r>
              <a:rPr kumimoji="0" lang="en-US" sz="1050" b="0" i="0" u="none" strike="noStrike" kern="1200" cap="none" spc="0" normalizeH="0" baseline="0" noProof="0" dirty="0">
                <a:ln>
                  <a:noFill/>
                </a:ln>
                <a:solidFill>
                  <a:srgbClr val="F2F2F2">
                    <a:lumMod val="25000"/>
                  </a:srgbClr>
                </a:solidFill>
                <a:effectLst/>
                <a:uLnTx/>
                <a:uFillTx/>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p>
        </p:txBody>
      </p:sp>
      <p:pic>
        <p:nvPicPr>
          <p:cNvPr id="12" name="Kép 22">
            <a:extLst>
              <a:ext uri="{FF2B5EF4-FFF2-40B4-BE49-F238E27FC236}">
                <a16:creationId xmlns:a16="http://schemas.microsoft.com/office/drawing/2014/main" id="{525EECDF-2A65-4716-8F0E-F5A37559EAE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1970" y="6362699"/>
            <a:ext cx="537730" cy="364645"/>
          </a:xfrm>
          <a:prstGeom prst="rect">
            <a:avLst/>
          </a:prstGeom>
          <a:noFill/>
        </p:spPr>
      </p:pic>
    </p:spTree>
    <p:extLst>
      <p:ext uri="{BB962C8B-B14F-4D97-AF65-F5344CB8AC3E}">
        <p14:creationId xmlns:p14="http://schemas.microsoft.com/office/powerpoint/2010/main" val="167424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16" userDrawn="1">
          <p15:clr>
            <a:srgbClr val="F26B43"/>
          </p15:clr>
        </p15:guide>
        <p15:guide id="3" pos="7248" userDrawn="1">
          <p15:clr>
            <a:srgbClr val="F26B43"/>
          </p15:clr>
        </p15:guide>
        <p15:guide id="4" orient="horz" pos="3072" userDrawn="1">
          <p15:clr>
            <a:srgbClr val="F26B43"/>
          </p15:clr>
        </p15:guide>
        <p15:guide id="5" pos="264" userDrawn="1">
          <p15:clr>
            <a:srgbClr val="F26B43"/>
          </p15:clr>
        </p15:guide>
        <p15:guide id="6" pos="420" userDrawn="1">
          <p15:clr>
            <a:srgbClr val="F26B43"/>
          </p15:clr>
        </p15:guide>
        <p15:guide id="7" orient="horz" pos="864" userDrawn="1">
          <p15:clr>
            <a:srgbClr val="F26B43"/>
          </p15:clr>
        </p15:guide>
        <p15:guide id="8" orient="horz" pos="1152" userDrawn="1">
          <p15:clr>
            <a:srgbClr val="F26B43"/>
          </p15:clr>
        </p15:guide>
        <p15:guide id="9"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701368"/>
            <a:ext cx="10515600" cy="1893163"/>
          </a:xfrm>
        </p:spPr>
        <p:txBody>
          <a:bodyPr>
            <a:normAutofit/>
          </a:bodyPr>
          <a:lstStyle/>
          <a:p>
            <a:r>
              <a:rPr lang="en-US" dirty="0"/>
              <a:t>IRIS</a:t>
            </a:r>
            <a:r>
              <a:rPr lang="en-US" sz="4800" dirty="0">
                <a:solidFill>
                  <a:schemeClr val="tx1">
                    <a:lumMod val="60000"/>
                    <a:lumOff val="40000"/>
                  </a:schemeClr>
                </a:solidFill>
              </a:rPr>
              <a:t> Architecture</a:t>
            </a:r>
            <a:endParaRPr lang="en-US" dirty="0"/>
          </a:p>
        </p:txBody>
      </p:sp>
      <p:sp>
        <p:nvSpPr>
          <p:cNvPr id="3" name="Text Placeholder 2"/>
          <p:cNvSpPr>
            <a:spLocks noGrp="1"/>
          </p:cNvSpPr>
          <p:nvPr>
            <p:ph type="body" idx="1"/>
          </p:nvPr>
        </p:nvSpPr>
        <p:spPr>
          <a:xfrm>
            <a:off x="729996" y="4571206"/>
            <a:ext cx="5219700" cy="611187"/>
          </a:xfrm>
        </p:spPr>
        <p:txBody>
          <a:bodyPr/>
          <a:lstStyle/>
          <a:p>
            <a:r>
              <a:rPr lang="en-US" dirty="0"/>
              <a:t>Susana González Zarzosa (ATOS)</a:t>
            </a:r>
          </a:p>
        </p:txBody>
      </p:sp>
      <p:sp>
        <p:nvSpPr>
          <p:cNvPr id="4" name="Text Placeholder 3"/>
          <p:cNvSpPr>
            <a:spLocks noGrp="1"/>
          </p:cNvSpPr>
          <p:nvPr>
            <p:ph type="body" sz="quarter" idx="13"/>
          </p:nvPr>
        </p:nvSpPr>
        <p:spPr>
          <a:xfrm>
            <a:off x="876300" y="5262562"/>
            <a:ext cx="5219700" cy="561975"/>
          </a:xfrm>
        </p:spPr>
        <p:txBody>
          <a:bodyPr/>
          <a:lstStyle/>
          <a:p>
            <a:r>
              <a:rPr lang="en-US" dirty="0"/>
              <a:t>22/02/2023</a:t>
            </a:r>
          </a:p>
        </p:txBody>
      </p:sp>
      <p:pic>
        <p:nvPicPr>
          <p:cNvPr id="6" name="Picture Placeholder 5">
            <a:extLst>
              <a:ext uri="{FF2B5EF4-FFF2-40B4-BE49-F238E27FC236}">
                <a16:creationId xmlns:a16="http://schemas.microsoft.com/office/drawing/2014/main" id="{DE024B4C-7D3C-43D8-806D-0AC0E5184B0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t="1077" b="1077"/>
          <a:stretch>
            <a:fillRect/>
          </a:stretch>
        </p:blipFill>
        <p:spPr>
          <a:xfrm>
            <a:off x="7659688" y="4210050"/>
            <a:ext cx="1924050" cy="1333500"/>
          </a:xfrm>
          <a:prstGeom prst="rect">
            <a:avLst/>
          </a:prstGeom>
        </p:spPr>
      </p:pic>
    </p:spTree>
    <p:extLst>
      <p:ext uri="{BB962C8B-B14F-4D97-AF65-F5344CB8AC3E}">
        <p14:creationId xmlns:p14="http://schemas.microsoft.com/office/powerpoint/2010/main" val="225682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EBB3-DE62-010F-599D-8850976CD92E}"/>
              </a:ext>
            </a:extLst>
          </p:cNvPr>
          <p:cNvSpPr>
            <a:spLocks noGrp="1"/>
          </p:cNvSpPr>
          <p:nvPr>
            <p:ph type="title"/>
          </p:nvPr>
        </p:nvSpPr>
        <p:spPr/>
        <p:txBody>
          <a:bodyPr/>
          <a:lstStyle/>
          <a:p>
            <a:r>
              <a:rPr lang="es-ES" dirty="0"/>
              <a:t>IRIS </a:t>
            </a:r>
            <a:r>
              <a:rPr lang="es-ES" dirty="0" err="1"/>
              <a:t>Architecture</a:t>
            </a:r>
            <a:r>
              <a:rPr lang="es-ES" dirty="0"/>
              <a:t> in PUC2</a:t>
            </a:r>
          </a:p>
        </p:txBody>
      </p:sp>
      <p:sp>
        <p:nvSpPr>
          <p:cNvPr id="4" name="Marcador de número de diapositiva 3">
            <a:extLst>
              <a:ext uri="{FF2B5EF4-FFF2-40B4-BE49-F238E27FC236}">
                <a16:creationId xmlns:a16="http://schemas.microsoft.com/office/drawing/2014/main" id="{6943DDBE-E896-709F-ED05-05D739904A06}"/>
              </a:ext>
            </a:extLst>
          </p:cNvPr>
          <p:cNvSpPr>
            <a:spLocks noGrp="1"/>
          </p:cNvSpPr>
          <p:nvPr>
            <p:ph type="sldNum" sz="quarter" idx="12"/>
          </p:nvPr>
        </p:nvSpPr>
        <p:spPr/>
        <p:txBody>
          <a:bodyPr/>
          <a:lstStyle/>
          <a:p>
            <a:fld id="{57AC0E79-F531-4290-B37F-533038CC23F5}" type="slidenum">
              <a:rPr lang="en-US" smtClean="0"/>
              <a:pPr/>
              <a:t>10</a:t>
            </a:fld>
            <a:endParaRPr lang="en-US" dirty="0"/>
          </a:p>
        </p:txBody>
      </p:sp>
      <p:pic>
        <p:nvPicPr>
          <p:cNvPr id="8" name="Marcador de contenido 7" descr="Interfaz de usuario gráfica, Aplicación&#10;&#10;Descripción generada automáticamente">
            <a:extLst>
              <a:ext uri="{FF2B5EF4-FFF2-40B4-BE49-F238E27FC236}">
                <a16:creationId xmlns:a16="http://schemas.microsoft.com/office/drawing/2014/main" id="{56F52F25-D837-461F-77A5-8203EC22EA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8872" y="1507359"/>
            <a:ext cx="8444655" cy="4351338"/>
          </a:xfrm>
        </p:spPr>
      </p:pic>
    </p:spTree>
    <p:extLst>
      <p:ext uri="{BB962C8B-B14F-4D97-AF65-F5344CB8AC3E}">
        <p14:creationId xmlns:p14="http://schemas.microsoft.com/office/powerpoint/2010/main" val="224430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Pilots: </a:t>
            </a:r>
            <a:r>
              <a:rPr lang="en-GB" b="1" dirty="0"/>
              <a:t>Pilot Use Case 3</a:t>
            </a:r>
            <a:endParaRPr lang="en-US" dirty="0"/>
          </a:p>
        </p:txBody>
      </p:sp>
      <p:sp>
        <p:nvSpPr>
          <p:cNvPr id="3" name="Content Placeholder 2"/>
          <p:cNvSpPr>
            <a:spLocks noGrp="1"/>
          </p:cNvSpPr>
          <p:nvPr>
            <p:ph idx="1"/>
          </p:nvPr>
        </p:nvSpPr>
        <p:spPr>
          <a:xfrm>
            <a:off x="838200" y="1651816"/>
            <a:ext cx="10515600" cy="4781687"/>
          </a:xfrm>
        </p:spPr>
        <p:txBody>
          <a:bodyPr>
            <a:normAutofit/>
          </a:bodyPr>
          <a:lstStyle/>
          <a:p>
            <a:pPr marL="0" indent="0">
              <a:buNone/>
            </a:pPr>
            <a:r>
              <a:rPr lang="en-GB" sz="2000" dirty="0"/>
              <a:t>Effective incident response and threat intelligence collaboration for critical cross-border smart grid threats (Helsinki, Finland and Tallinn, Estonia)</a:t>
            </a:r>
            <a:endParaRPr lang="en-US" sz="2000"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11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656" y="2328724"/>
            <a:ext cx="9926435" cy="3924848"/>
          </a:xfrm>
          <a:prstGeom prst="rect">
            <a:avLst/>
          </a:prstGeom>
        </p:spPr>
      </p:pic>
    </p:spTree>
    <p:extLst>
      <p:ext uri="{BB962C8B-B14F-4D97-AF65-F5344CB8AC3E}">
        <p14:creationId xmlns:p14="http://schemas.microsoft.com/office/powerpoint/2010/main" val="26074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EBB3-DE62-010F-599D-8850976CD92E}"/>
              </a:ext>
            </a:extLst>
          </p:cNvPr>
          <p:cNvSpPr>
            <a:spLocks noGrp="1"/>
          </p:cNvSpPr>
          <p:nvPr>
            <p:ph type="title"/>
          </p:nvPr>
        </p:nvSpPr>
        <p:spPr/>
        <p:txBody>
          <a:bodyPr/>
          <a:lstStyle/>
          <a:p>
            <a:r>
              <a:rPr lang="es-ES" dirty="0"/>
              <a:t>IRIS </a:t>
            </a:r>
            <a:r>
              <a:rPr lang="es-ES" dirty="0" err="1"/>
              <a:t>Architecture</a:t>
            </a:r>
            <a:r>
              <a:rPr lang="es-ES" dirty="0"/>
              <a:t> in PUC3</a:t>
            </a:r>
          </a:p>
        </p:txBody>
      </p:sp>
      <p:sp>
        <p:nvSpPr>
          <p:cNvPr id="4" name="Marcador de número de diapositiva 3">
            <a:extLst>
              <a:ext uri="{FF2B5EF4-FFF2-40B4-BE49-F238E27FC236}">
                <a16:creationId xmlns:a16="http://schemas.microsoft.com/office/drawing/2014/main" id="{6943DDBE-E896-709F-ED05-05D739904A06}"/>
              </a:ext>
            </a:extLst>
          </p:cNvPr>
          <p:cNvSpPr>
            <a:spLocks noGrp="1"/>
          </p:cNvSpPr>
          <p:nvPr>
            <p:ph type="sldNum" sz="quarter" idx="12"/>
          </p:nvPr>
        </p:nvSpPr>
        <p:spPr/>
        <p:txBody>
          <a:bodyPr/>
          <a:lstStyle/>
          <a:p>
            <a:fld id="{57AC0E79-F531-4290-B37F-533038CC23F5}" type="slidenum">
              <a:rPr lang="en-US" smtClean="0"/>
              <a:pPr/>
              <a:t>12</a:t>
            </a:fld>
            <a:endParaRPr lang="en-US" dirty="0"/>
          </a:p>
        </p:txBody>
      </p:sp>
      <p:pic>
        <p:nvPicPr>
          <p:cNvPr id="8" name="Marcador de contenido 7" descr="Interfaz de usuario gráfica, Aplicación&#10;&#10;Descripción generada automáticamente">
            <a:extLst>
              <a:ext uri="{FF2B5EF4-FFF2-40B4-BE49-F238E27FC236}">
                <a16:creationId xmlns:a16="http://schemas.microsoft.com/office/drawing/2014/main" id="{13C7C840-9D41-2CC0-D2E9-A5D12EEE6D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1306" y="1549400"/>
            <a:ext cx="8054684" cy="4351338"/>
          </a:xfrm>
        </p:spPr>
      </p:pic>
    </p:spTree>
    <p:extLst>
      <p:ext uri="{BB962C8B-B14F-4D97-AF65-F5344CB8AC3E}">
        <p14:creationId xmlns:p14="http://schemas.microsoft.com/office/powerpoint/2010/main" val="358450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p>
        </p:txBody>
      </p:sp>
      <p:sp>
        <p:nvSpPr>
          <p:cNvPr id="7" name="Text Placeholder 2">
            <a:extLst>
              <a:ext uri="{FF2B5EF4-FFF2-40B4-BE49-F238E27FC236}">
                <a16:creationId xmlns:a16="http://schemas.microsoft.com/office/drawing/2014/main" id="{E3EB6DEE-F8AA-434B-A9E9-C624D419B917}"/>
              </a:ext>
            </a:extLst>
          </p:cNvPr>
          <p:cNvSpPr txBox="1">
            <a:spLocks/>
          </p:cNvSpPr>
          <p:nvPr/>
        </p:nvSpPr>
        <p:spPr>
          <a:xfrm>
            <a:off x="876300" y="3922713"/>
            <a:ext cx="5219700" cy="611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Susana González Zarzosa (ATOS)</a:t>
            </a:r>
          </a:p>
        </p:txBody>
      </p:sp>
    </p:spTree>
    <p:extLst>
      <p:ext uri="{BB962C8B-B14F-4D97-AF65-F5344CB8AC3E}">
        <p14:creationId xmlns:p14="http://schemas.microsoft.com/office/powerpoint/2010/main" val="137371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Methodology </a:t>
            </a:r>
          </a:p>
        </p:txBody>
      </p:sp>
      <p:sp>
        <p:nvSpPr>
          <p:cNvPr id="4" name="Slide Number Placeholder 3"/>
          <p:cNvSpPr>
            <a:spLocks noGrp="1"/>
          </p:cNvSpPr>
          <p:nvPr>
            <p:ph type="sldNum" sz="quarter" idx="12"/>
          </p:nvPr>
        </p:nvSpPr>
        <p:spPr/>
        <p:txBody>
          <a:bodyPr/>
          <a:lstStyle/>
          <a:p>
            <a:fld id="{57AC0E79-F531-4290-B37F-533038CC23F5}" type="slidenum">
              <a:rPr lang="en-US" smtClean="0"/>
              <a:pPr/>
              <a:t>2</a:t>
            </a:fld>
            <a:endParaRPr lang="en-US" dirty="0"/>
          </a:p>
        </p:txBody>
      </p:sp>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t="19337" b="12148"/>
          <a:stretch/>
        </p:blipFill>
        <p:spPr>
          <a:xfrm>
            <a:off x="955062" y="1653872"/>
            <a:ext cx="10389213" cy="4003979"/>
          </a:xfrm>
        </p:spPr>
      </p:pic>
    </p:spTree>
    <p:extLst>
      <p:ext uri="{BB962C8B-B14F-4D97-AF65-F5344CB8AC3E}">
        <p14:creationId xmlns:p14="http://schemas.microsoft.com/office/powerpoint/2010/main" val="7745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Methodology during the architecture design process</a:t>
            </a:r>
          </a:p>
        </p:txBody>
      </p:sp>
      <p:sp>
        <p:nvSpPr>
          <p:cNvPr id="3" name="Slide Number Placeholder 2"/>
          <p:cNvSpPr>
            <a:spLocks noGrp="1"/>
          </p:cNvSpPr>
          <p:nvPr>
            <p:ph type="sldNum" sz="quarter" idx="12"/>
          </p:nvPr>
        </p:nvSpPr>
        <p:spPr/>
        <p:txBody>
          <a:bodyPr/>
          <a:lstStyle/>
          <a:p>
            <a:fld id="{57AC0E79-F531-4290-B37F-533038CC23F5}" type="slidenum">
              <a:rPr lang="en-US" smtClean="0"/>
              <a:pPr/>
              <a:t>3</a:t>
            </a:fld>
            <a:endParaRPr lang="en-US"/>
          </a:p>
        </p:txBody>
      </p:sp>
      <p:sp>
        <p:nvSpPr>
          <p:cNvPr id="4" name="Content Placeholder 7">
            <a:extLst>
              <a:ext uri="{FF2B5EF4-FFF2-40B4-BE49-F238E27FC236}">
                <a16:creationId xmlns:a16="http://schemas.microsoft.com/office/drawing/2014/main" id="{43BBFDDA-A99F-4F9C-8C3B-3E95E1A8BFF3}"/>
              </a:ext>
            </a:extLst>
          </p:cNvPr>
          <p:cNvSpPr>
            <a:spLocks noGrp="1"/>
          </p:cNvSpPr>
          <p:nvPr>
            <p:ph idx="1"/>
          </p:nvPr>
        </p:nvSpPr>
        <p:spPr>
          <a:xfrm>
            <a:off x="838200" y="1698171"/>
            <a:ext cx="11192124" cy="4615345"/>
          </a:xfrm>
        </p:spPr>
        <p:txBody>
          <a:bodyPr vert="horz" lIns="91440" tIns="45720" rIns="91440" bIns="45720" rtlCol="0" anchor="t">
            <a:normAutofit/>
          </a:bodyPr>
          <a:lstStyle/>
          <a:p>
            <a:pPr lvl="1"/>
            <a:endParaRPr lang="en-US" b="1" dirty="0"/>
          </a:p>
          <a:p>
            <a:pPr lvl="1"/>
            <a:endParaRPr lang="en-US" b="1" dirty="0"/>
          </a:p>
          <a:p>
            <a:pPr marL="1371600" lvl="3" indent="0">
              <a:buNone/>
            </a:pPr>
            <a:endParaRPr lang="en-US" dirty="0"/>
          </a:p>
          <a:p>
            <a:pPr lvl="3"/>
            <a:endParaRPr lang="en-US" dirty="0"/>
          </a:p>
          <a:p>
            <a:pPr lvl="2"/>
            <a:endParaRPr lang="en-US" dirty="0"/>
          </a:p>
          <a:p>
            <a:pPr lvl="3"/>
            <a:endParaRPr lang="en-US" dirty="0"/>
          </a:p>
          <a:p>
            <a:pPr lvl="2"/>
            <a:endParaRPr lang="en-US" dirty="0"/>
          </a:p>
          <a:p>
            <a:pPr lvl="2"/>
            <a:endParaRPr lang="en-US" dirty="0"/>
          </a:p>
          <a:p>
            <a:pPr marL="0" indent="0">
              <a:buNone/>
            </a:pPr>
            <a:endParaRPr lang="en-US" b="1" dirty="0"/>
          </a:p>
        </p:txBody>
      </p:sp>
      <p:pic>
        <p:nvPicPr>
          <p:cNvPr id="5" name="Picture 4">
            <a:extLst>
              <a:ext uri="{FF2B5EF4-FFF2-40B4-BE49-F238E27FC236}">
                <a16:creationId xmlns:a16="http://schemas.microsoft.com/office/drawing/2014/main" id="{C57F8ABF-C36B-419F-978B-03FB94ECC3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7611" y="1857840"/>
            <a:ext cx="9198169" cy="3672627"/>
          </a:xfrm>
          <a:prstGeom prst="rect">
            <a:avLst/>
          </a:prstGeom>
          <a:noFill/>
          <a:ln>
            <a:noFill/>
          </a:ln>
        </p:spPr>
      </p:pic>
      <p:sp>
        <p:nvSpPr>
          <p:cNvPr id="6" name="Rectangle 5">
            <a:extLst>
              <a:ext uri="{FF2B5EF4-FFF2-40B4-BE49-F238E27FC236}">
                <a16:creationId xmlns:a16="http://schemas.microsoft.com/office/drawing/2014/main" id="{3FD5A953-7950-47B6-BA8F-5F2BB3DE4FB7}"/>
              </a:ext>
            </a:extLst>
          </p:cNvPr>
          <p:cNvSpPr/>
          <p:nvPr/>
        </p:nvSpPr>
        <p:spPr>
          <a:xfrm>
            <a:off x="7806807" y="2566596"/>
            <a:ext cx="1569155" cy="53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a:t>
            </a:r>
            <a:r>
              <a:rPr lang="en-US" baseline="30000" dirty="0"/>
              <a:t>st</a:t>
            </a:r>
            <a:r>
              <a:rPr lang="en-US" dirty="0"/>
              <a:t> May 2022</a:t>
            </a:r>
          </a:p>
        </p:txBody>
      </p:sp>
      <p:sp>
        <p:nvSpPr>
          <p:cNvPr id="7" name="Rectangle 6">
            <a:extLst>
              <a:ext uri="{FF2B5EF4-FFF2-40B4-BE49-F238E27FC236}">
                <a16:creationId xmlns:a16="http://schemas.microsoft.com/office/drawing/2014/main" id="{F77AFECD-C6EF-4A72-9C47-E012D83906AE}"/>
              </a:ext>
            </a:extLst>
          </p:cNvPr>
          <p:cNvSpPr/>
          <p:nvPr/>
        </p:nvSpPr>
        <p:spPr>
          <a:xfrm>
            <a:off x="9555106" y="1857840"/>
            <a:ext cx="1569155" cy="534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r>
              <a:rPr lang="en-US" baseline="30000" dirty="0"/>
              <a:t>th</a:t>
            </a:r>
            <a:r>
              <a:rPr lang="en-US" dirty="0"/>
              <a:t> Feb 2023</a:t>
            </a:r>
          </a:p>
        </p:txBody>
      </p:sp>
    </p:spTree>
    <p:extLst>
      <p:ext uri="{BB962C8B-B14F-4D97-AF65-F5344CB8AC3E}">
        <p14:creationId xmlns:p14="http://schemas.microsoft.com/office/powerpoint/2010/main" val="179083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nterfaz de usuario gráfica, Diagrama&#10;&#10;Descripción generada automáticamente">
            <a:extLst>
              <a:ext uri="{FF2B5EF4-FFF2-40B4-BE49-F238E27FC236}">
                <a16:creationId xmlns:a16="http://schemas.microsoft.com/office/drawing/2014/main" id="{2C325AB4-104A-9198-A980-91B3DA079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432" y="1486799"/>
            <a:ext cx="8624287" cy="4681639"/>
          </a:xfrm>
          <a:prstGeom prst="rect">
            <a:avLst/>
          </a:prstGeom>
        </p:spPr>
      </p:pic>
      <p:sp>
        <p:nvSpPr>
          <p:cNvPr id="2" name="Title 1">
            <a:extLst>
              <a:ext uri="{FF2B5EF4-FFF2-40B4-BE49-F238E27FC236}">
                <a16:creationId xmlns:a16="http://schemas.microsoft.com/office/drawing/2014/main" id="{96274888-A81D-405F-98AE-0562D89634D1}"/>
              </a:ext>
            </a:extLst>
          </p:cNvPr>
          <p:cNvSpPr>
            <a:spLocks noGrp="1"/>
          </p:cNvSpPr>
          <p:nvPr>
            <p:ph type="title"/>
          </p:nvPr>
        </p:nvSpPr>
        <p:spPr/>
        <p:txBody>
          <a:bodyPr>
            <a:normAutofit/>
          </a:bodyPr>
          <a:lstStyle/>
          <a:p>
            <a:r>
              <a:rPr lang="en-US" dirty="0"/>
              <a:t>IRIS High Level Architecture</a:t>
            </a:r>
          </a:p>
        </p:txBody>
      </p:sp>
      <p:grpSp>
        <p:nvGrpSpPr>
          <p:cNvPr id="24" name="Group 23">
            <a:extLst>
              <a:ext uri="{FF2B5EF4-FFF2-40B4-BE49-F238E27FC236}">
                <a16:creationId xmlns:a16="http://schemas.microsoft.com/office/drawing/2014/main" id="{CDB781F0-491D-49E3-9970-91D0C90AC3D8}"/>
              </a:ext>
            </a:extLst>
          </p:cNvPr>
          <p:cNvGrpSpPr/>
          <p:nvPr/>
        </p:nvGrpSpPr>
        <p:grpSpPr>
          <a:xfrm>
            <a:off x="7715555" y="2514103"/>
            <a:ext cx="4118808" cy="2595219"/>
            <a:chOff x="7715554" y="2514095"/>
            <a:chExt cx="4118808" cy="2595214"/>
          </a:xfrm>
        </p:grpSpPr>
        <p:pic>
          <p:nvPicPr>
            <p:cNvPr id="4" name="Picture 3">
              <a:extLst>
                <a:ext uri="{FF2B5EF4-FFF2-40B4-BE49-F238E27FC236}">
                  <a16:creationId xmlns:a16="http://schemas.microsoft.com/office/drawing/2014/main" id="{4A46E1D6-38E8-46E1-B4C7-8C16299CB5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15554" y="2514095"/>
              <a:ext cx="2739863" cy="2024419"/>
            </a:xfrm>
            <a:prstGeom prst="rect">
              <a:avLst/>
            </a:prstGeom>
          </p:spPr>
        </p:pic>
        <p:sp>
          <p:nvSpPr>
            <p:cNvPr id="10" name="TextBox 9">
              <a:extLst>
                <a:ext uri="{FF2B5EF4-FFF2-40B4-BE49-F238E27FC236}">
                  <a16:creationId xmlns:a16="http://schemas.microsoft.com/office/drawing/2014/main" id="{CD442300-D752-4BBD-9A39-3B8582B89CF8}"/>
                </a:ext>
              </a:extLst>
            </p:cNvPr>
            <p:cNvSpPr txBox="1"/>
            <p:nvPr/>
          </p:nvSpPr>
          <p:spPr>
            <a:xfrm>
              <a:off x="10307982" y="4401424"/>
              <a:ext cx="1526380" cy="707885"/>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ethics</a:t>
              </a:r>
            </a:p>
          </p:txBody>
        </p:sp>
        <p:pic>
          <p:nvPicPr>
            <p:cNvPr id="13" name="Picture 12">
              <a:extLst>
                <a:ext uri="{FF2B5EF4-FFF2-40B4-BE49-F238E27FC236}">
                  <a16:creationId xmlns:a16="http://schemas.microsoft.com/office/drawing/2014/main" id="{F6782BB1-CFD4-4E95-832E-85607EC89D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50711">
              <a:off x="10144490" y="3516928"/>
              <a:ext cx="1542158" cy="707886"/>
            </a:xfrm>
            <a:prstGeom prst="rect">
              <a:avLst/>
            </a:prstGeom>
          </p:spPr>
        </p:pic>
      </p:grpSp>
      <p:grpSp>
        <p:nvGrpSpPr>
          <p:cNvPr id="23" name="Group 22">
            <a:extLst>
              <a:ext uri="{FF2B5EF4-FFF2-40B4-BE49-F238E27FC236}">
                <a16:creationId xmlns:a16="http://schemas.microsoft.com/office/drawing/2014/main" id="{4CB9721B-E56C-48CC-91A6-906B8C77B20E}"/>
              </a:ext>
            </a:extLst>
          </p:cNvPr>
          <p:cNvGrpSpPr/>
          <p:nvPr/>
        </p:nvGrpSpPr>
        <p:grpSpPr>
          <a:xfrm>
            <a:off x="5408457" y="2364637"/>
            <a:ext cx="6608793" cy="3930427"/>
            <a:chOff x="5408457" y="2364635"/>
            <a:chExt cx="6608792" cy="3930426"/>
          </a:xfrm>
        </p:grpSpPr>
        <p:pic>
          <p:nvPicPr>
            <p:cNvPr id="6" name="Picture 5">
              <a:extLst>
                <a:ext uri="{FF2B5EF4-FFF2-40B4-BE49-F238E27FC236}">
                  <a16:creationId xmlns:a16="http://schemas.microsoft.com/office/drawing/2014/main" id="{53A31948-A2B4-45AD-ACEF-A1B4ED11B2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6507023">
              <a:off x="5125893" y="2647199"/>
              <a:ext cx="2996001" cy="2430874"/>
            </a:xfrm>
            <a:prstGeom prst="rect">
              <a:avLst/>
            </a:prstGeom>
          </p:spPr>
        </p:pic>
        <p:pic>
          <p:nvPicPr>
            <p:cNvPr id="14" name="Picture 13">
              <a:extLst>
                <a:ext uri="{FF2B5EF4-FFF2-40B4-BE49-F238E27FC236}">
                  <a16:creationId xmlns:a16="http://schemas.microsoft.com/office/drawing/2014/main" id="{FCD99853-EE35-4BF5-9DAE-5E58677B879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907453" flipV="1">
              <a:off x="7233973" y="4789552"/>
              <a:ext cx="2063722" cy="947296"/>
            </a:xfrm>
            <a:prstGeom prst="rect">
              <a:avLst/>
            </a:prstGeom>
          </p:spPr>
        </p:pic>
        <p:sp>
          <p:nvSpPr>
            <p:cNvPr id="15" name="TextBox 14">
              <a:extLst>
                <a:ext uri="{FF2B5EF4-FFF2-40B4-BE49-F238E27FC236}">
                  <a16:creationId xmlns:a16="http://schemas.microsoft.com/office/drawing/2014/main" id="{CBE0567B-C4CB-4B86-B74B-B952BAA67638}"/>
                </a:ext>
              </a:extLst>
            </p:cNvPr>
            <p:cNvSpPr txBox="1"/>
            <p:nvPr/>
          </p:nvSpPr>
          <p:spPr>
            <a:xfrm>
              <a:off x="9304647" y="5425062"/>
              <a:ext cx="2712602" cy="707886"/>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intelligence</a:t>
              </a:r>
            </a:p>
          </p:txBody>
        </p:sp>
      </p:grpSp>
      <p:grpSp>
        <p:nvGrpSpPr>
          <p:cNvPr id="25" name="Group 24">
            <a:extLst>
              <a:ext uri="{FF2B5EF4-FFF2-40B4-BE49-F238E27FC236}">
                <a16:creationId xmlns:a16="http://schemas.microsoft.com/office/drawing/2014/main" id="{D969C258-7D32-45DA-BE4E-9FD20929ECDD}"/>
              </a:ext>
            </a:extLst>
          </p:cNvPr>
          <p:cNvGrpSpPr/>
          <p:nvPr/>
        </p:nvGrpSpPr>
        <p:grpSpPr>
          <a:xfrm>
            <a:off x="1353870" y="3842403"/>
            <a:ext cx="7166699" cy="3241343"/>
            <a:chOff x="1287192" y="3837028"/>
            <a:chExt cx="7166698" cy="3241343"/>
          </a:xfrm>
        </p:grpSpPr>
        <p:pic>
          <p:nvPicPr>
            <p:cNvPr id="7" name="Picture 6">
              <a:extLst>
                <a:ext uri="{FF2B5EF4-FFF2-40B4-BE49-F238E27FC236}">
                  <a16:creationId xmlns:a16="http://schemas.microsoft.com/office/drawing/2014/main" id="{E7952818-6F11-4F4B-95DF-7859EB5612E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287192" y="3837028"/>
              <a:ext cx="3246014" cy="2398402"/>
            </a:xfrm>
            <a:prstGeom prst="rect">
              <a:avLst/>
            </a:prstGeom>
          </p:spPr>
        </p:pic>
        <p:sp>
          <p:nvSpPr>
            <p:cNvPr id="16" name="TextBox 15">
              <a:extLst>
                <a:ext uri="{FF2B5EF4-FFF2-40B4-BE49-F238E27FC236}">
                  <a16:creationId xmlns:a16="http://schemas.microsoft.com/office/drawing/2014/main" id="{3E11D074-737A-4A01-A631-D2260F2F2E02}"/>
                </a:ext>
              </a:extLst>
            </p:cNvPr>
            <p:cNvSpPr txBox="1"/>
            <p:nvPr/>
          </p:nvSpPr>
          <p:spPr>
            <a:xfrm>
              <a:off x="6000974" y="6030379"/>
              <a:ext cx="2452916" cy="707886"/>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emulation</a:t>
              </a:r>
            </a:p>
          </p:txBody>
        </p:sp>
        <p:pic>
          <p:nvPicPr>
            <p:cNvPr id="17" name="Picture 16">
              <a:extLst>
                <a:ext uri="{FF2B5EF4-FFF2-40B4-BE49-F238E27FC236}">
                  <a16:creationId xmlns:a16="http://schemas.microsoft.com/office/drawing/2014/main" id="{1D93E598-CAF4-4859-8AC8-ECA87974169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907453" flipV="1">
              <a:off x="4094223" y="5572862"/>
              <a:ext cx="2063722" cy="947296"/>
            </a:xfrm>
            <a:prstGeom prst="rect">
              <a:avLst/>
            </a:prstGeom>
          </p:spPr>
        </p:pic>
      </p:grpSp>
      <p:grpSp>
        <p:nvGrpSpPr>
          <p:cNvPr id="26" name="Group 25">
            <a:extLst>
              <a:ext uri="{FF2B5EF4-FFF2-40B4-BE49-F238E27FC236}">
                <a16:creationId xmlns:a16="http://schemas.microsoft.com/office/drawing/2014/main" id="{6E647917-B1CA-45C2-A4AB-4BCD8E447AA7}"/>
              </a:ext>
            </a:extLst>
          </p:cNvPr>
          <p:cNvGrpSpPr/>
          <p:nvPr/>
        </p:nvGrpSpPr>
        <p:grpSpPr>
          <a:xfrm>
            <a:off x="1371510" y="1071908"/>
            <a:ext cx="5071519" cy="2832456"/>
            <a:chOff x="1371498" y="1071908"/>
            <a:chExt cx="5071518" cy="2832456"/>
          </a:xfrm>
        </p:grpSpPr>
        <p:pic>
          <p:nvPicPr>
            <p:cNvPr id="8" name="Picture 7">
              <a:extLst>
                <a:ext uri="{FF2B5EF4-FFF2-40B4-BE49-F238E27FC236}">
                  <a16:creationId xmlns:a16="http://schemas.microsoft.com/office/drawing/2014/main" id="{855075B5-8A95-4655-862C-AD51E76F009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371498" y="1969411"/>
              <a:ext cx="2618779" cy="1934953"/>
            </a:xfrm>
            <a:prstGeom prst="rect">
              <a:avLst/>
            </a:prstGeom>
          </p:spPr>
        </p:pic>
        <p:sp>
          <p:nvSpPr>
            <p:cNvPr id="18" name="TextBox 17">
              <a:extLst>
                <a:ext uri="{FF2B5EF4-FFF2-40B4-BE49-F238E27FC236}">
                  <a16:creationId xmlns:a16="http://schemas.microsoft.com/office/drawing/2014/main" id="{AAF2CA27-5D00-4EC0-A402-F62127A215F5}"/>
                </a:ext>
              </a:extLst>
            </p:cNvPr>
            <p:cNvSpPr txBox="1"/>
            <p:nvPr/>
          </p:nvSpPr>
          <p:spPr>
            <a:xfrm>
              <a:off x="4155210" y="1071908"/>
              <a:ext cx="2287806" cy="707886"/>
            </a:xfrm>
            <a:prstGeom prst="rect">
              <a:avLst/>
            </a:prstGeom>
            <a:noFill/>
          </p:spPr>
          <p:txBody>
            <a:bodyPr wrap="none" rtlCol="0">
              <a:spAutoFit/>
            </a:bodyPr>
            <a:lstStyle/>
            <a:p>
              <a:r>
                <a:rPr lang="en-US" sz="4000" b="1" dirty="0">
                  <a:solidFill>
                    <a:srgbClr val="EE0000"/>
                  </a:solidFill>
                  <a:latin typeface="MV Boli" panose="02000500030200090000" pitchFamily="2" charset="0"/>
                  <a:cs typeface="MV Boli" panose="02000500030200090000" pitchFamily="2" charset="0"/>
                </a:rPr>
                <a:t>use cases</a:t>
              </a:r>
            </a:p>
          </p:txBody>
        </p:sp>
        <p:pic>
          <p:nvPicPr>
            <p:cNvPr id="19" name="Picture 18">
              <a:extLst>
                <a:ext uri="{FF2B5EF4-FFF2-40B4-BE49-F238E27FC236}">
                  <a16:creationId xmlns:a16="http://schemas.microsoft.com/office/drawing/2014/main" id="{68A1107B-70DC-427B-ABCA-26C93DF72DC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9294168">
              <a:off x="2161016" y="1424273"/>
              <a:ext cx="2063722" cy="947296"/>
            </a:xfrm>
            <a:prstGeom prst="rect">
              <a:avLst/>
            </a:prstGeom>
          </p:spPr>
        </p:pic>
      </p:grpSp>
      <p:grpSp>
        <p:nvGrpSpPr>
          <p:cNvPr id="22" name="Group 21">
            <a:extLst>
              <a:ext uri="{FF2B5EF4-FFF2-40B4-BE49-F238E27FC236}">
                <a16:creationId xmlns:a16="http://schemas.microsoft.com/office/drawing/2014/main" id="{C65A9EA2-4073-4118-90D5-959DE2390071}"/>
              </a:ext>
            </a:extLst>
          </p:cNvPr>
          <p:cNvGrpSpPr/>
          <p:nvPr/>
        </p:nvGrpSpPr>
        <p:grpSpPr>
          <a:xfrm>
            <a:off x="3449007" y="662716"/>
            <a:ext cx="5925252" cy="4677565"/>
            <a:chOff x="3449006" y="662714"/>
            <a:chExt cx="5925252" cy="4677565"/>
          </a:xfrm>
        </p:grpSpPr>
        <p:pic>
          <p:nvPicPr>
            <p:cNvPr id="9" name="Picture 8">
              <a:extLst>
                <a:ext uri="{FF2B5EF4-FFF2-40B4-BE49-F238E27FC236}">
                  <a16:creationId xmlns:a16="http://schemas.microsoft.com/office/drawing/2014/main" id="{D475635A-F832-4D14-A04A-0E4603F559B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5400000">
              <a:off x="3164841" y="2657713"/>
              <a:ext cx="2966731" cy="2398402"/>
            </a:xfrm>
            <a:prstGeom prst="rect">
              <a:avLst/>
            </a:prstGeom>
          </p:spPr>
        </p:pic>
        <p:sp>
          <p:nvSpPr>
            <p:cNvPr id="20" name="TextBox 19">
              <a:extLst>
                <a:ext uri="{FF2B5EF4-FFF2-40B4-BE49-F238E27FC236}">
                  <a16:creationId xmlns:a16="http://schemas.microsoft.com/office/drawing/2014/main" id="{CAD4D5D4-86FE-4E8D-9661-6D4B1C1F3D11}"/>
                </a:ext>
              </a:extLst>
            </p:cNvPr>
            <p:cNvSpPr txBox="1"/>
            <p:nvPr/>
          </p:nvSpPr>
          <p:spPr>
            <a:xfrm>
              <a:off x="7157410" y="662714"/>
              <a:ext cx="2216848" cy="1354217"/>
            </a:xfrm>
            <a:prstGeom prst="rect">
              <a:avLst/>
            </a:prstGeom>
            <a:noFill/>
          </p:spPr>
          <p:txBody>
            <a:bodyPr wrap="none" rtlCol="0">
              <a:spAutoFit/>
            </a:bodyPr>
            <a:lstStyle/>
            <a:p>
              <a:pPr algn="ctr"/>
              <a:r>
                <a:rPr lang="en-US" sz="4000" b="1" dirty="0">
                  <a:solidFill>
                    <a:srgbClr val="EE0000"/>
                  </a:solidFill>
                  <a:latin typeface="MV Boli" panose="02000500030200090000" pitchFamily="2" charset="0"/>
                  <a:cs typeface="MV Boli" panose="02000500030200090000" pitchFamily="2" charset="0"/>
                </a:rPr>
                <a:t>threat</a:t>
              </a:r>
            </a:p>
            <a:p>
              <a:pPr algn="ctr"/>
              <a:r>
                <a:rPr lang="en-US" sz="4000" b="1" dirty="0">
                  <a:solidFill>
                    <a:srgbClr val="EE0000"/>
                  </a:solidFill>
                  <a:latin typeface="MV Boli" panose="02000500030200090000" pitchFamily="2" charset="0"/>
                  <a:cs typeface="MV Boli" panose="02000500030200090000" pitchFamily="2" charset="0"/>
                </a:rPr>
                <a:t>analytics</a:t>
              </a:r>
            </a:p>
          </p:txBody>
        </p:sp>
        <p:pic>
          <p:nvPicPr>
            <p:cNvPr id="21" name="Picture 20">
              <a:extLst>
                <a:ext uri="{FF2B5EF4-FFF2-40B4-BE49-F238E27FC236}">
                  <a16:creationId xmlns:a16="http://schemas.microsoft.com/office/drawing/2014/main" id="{E9A498C6-F022-4773-A6F8-E9F40EC7192F}"/>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8889135">
              <a:off x="4966482" y="1370121"/>
              <a:ext cx="2467176" cy="1109014"/>
            </a:xfrm>
            <a:prstGeom prst="rect">
              <a:avLst/>
            </a:prstGeom>
          </p:spPr>
        </p:pic>
      </p:grpSp>
    </p:spTree>
    <p:extLst>
      <p:ext uri="{BB962C8B-B14F-4D97-AF65-F5344CB8AC3E}">
        <p14:creationId xmlns:p14="http://schemas.microsoft.com/office/powerpoint/2010/main" val="4313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E2873-7378-45F0-9672-61D0D2A37534}"/>
              </a:ext>
            </a:extLst>
          </p:cNvPr>
          <p:cNvSpPr>
            <a:spLocks noGrp="1"/>
          </p:cNvSpPr>
          <p:nvPr>
            <p:ph type="title"/>
          </p:nvPr>
        </p:nvSpPr>
        <p:spPr/>
        <p:txBody>
          <a:bodyPr/>
          <a:lstStyle/>
          <a:p>
            <a:r>
              <a:rPr lang="en-US" dirty="0"/>
              <a:t>IRIS Task View Architecture </a:t>
            </a:r>
            <a:endParaRPr lang="es-ES" dirty="0"/>
          </a:p>
        </p:txBody>
      </p:sp>
      <p:sp>
        <p:nvSpPr>
          <p:cNvPr id="4" name="Marcador de número de diapositiva 3">
            <a:extLst>
              <a:ext uri="{FF2B5EF4-FFF2-40B4-BE49-F238E27FC236}">
                <a16:creationId xmlns:a16="http://schemas.microsoft.com/office/drawing/2014/main" id="{C7508500-4F1E-49C7-95D3-A0DA5FD7A4A2}"/>
              </a:ext>
            </a:extLst>
          </p:cNvPr>
          <p:cNvSpPr>
            <a:spLocks noGrp="1"/>
          </p:cNvSpPr>
          <p:nvPr>
            <p:ph type="sldNum" sz="quarter" idx="12"/>
          </p:nvPr>
        </p:nvSpPr>
        <p:spPr/>
        <p:txBody>
          <a:bodyPr/>
          <a:lstStyle/>
          <a:p>
            <a:fld id="{57AC0E79-F531-4290-B37F-533038CC23F5}" type="slidenum">
              <a:rPr lang="en-US" smtClean="0"/>
              <a:pPr/>
              <a:t>5</a:t>
            </a:fld>
            <a:endParaRPr lang="en-US" dirty="0"/>
          </a:p>
        </p:txBody>
      </p:sp>
      <p:pic>
        <p:nvPicPr>
          <p:cNvPr id="8" name="Marcador de contenido 7">
            <a:extLst>
              <a:ext uri="{FF2B5EF4-FFF2-40B4-BE49-F238E27FC236}">
                <a16:creationId xmlns:a16="http://schemas.microsoft.com/office/drawing/2014/main" id="{D04A76A2-7C33-246A-9AD1-6466E5ED1C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6065" y="1514987"/>
            <a:ext cx="7998423" cy="4351338"/>
          </a:xfrm>
        </p:spPr>
      </p:pic>
    </p:spTree>
    <p:extLst>
      <p:ext uri="{BB962C8B-B14F-4D97-AF65-F5344CB8AC3E}">
        <p14:creationId xmlns:p14="http://schemas.microsoft.com/office/powerpoint/2010/main" val="161751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EBB3-DE62-010F-599D-8850976CD92E}"/>
              </a:ext>
            </a:extLst>
          </p:cNvPr>
          <p:cNvSpPr>
            <a:spLocks noGrp="1"/>
          </p:cNvSpPr>
          <p:nvPr>
            <p:ph type="title"/>
          </p:nvPr>
        </p:nvSpPr>
        <p:spPr/>
        <p:txBody>
          <a:bodyPr/>
          <a:lstStyle/>
          <a:p>
            <a:r>
              <a:rPr lang="es-ES" dirty="0"/>
              <a:t>IRIS Tool View </a:t>
            </a:r>
            <a:r>
              <a:rPr lang="es-ES" dirty="0" err="1"/>
              <a:t>Architecture</a:t>
            </a:r>
            <a:endParaRPr lang="es-ES" dirty="0"/>
          </a:p>
        </p:txBody>
      </p:sp>
      <p:pic>
        <p:nvPicPr>
          <p:cNvPr id="6" name="Marcador de contenido 5">
            <a:extLst>
              <a:ext uri="{FF2B5EF4-FFF2-40B4-BE49-F238E27FC236}">
                <a16:creationId xmlns:a16="http://schemas.microsoft.com/office/drawing/2014/main" id="{C13A4584-0B21-AD10-5DA3-D1046C71AB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645" y="1573981"/>
            <a:ext cx="8154283" cy="4351338"/>
          </a:xfrm>
        </p:spPr>
      </p:pic>
      <p:sp>
        <p:nvSpPr>
          <p:cNvPr id="4" name="Marcador de número de diapositiva 3">
            <a:extLst>
              <a:ext uri="{FF2B5EF4-FFF2-40B4-BE49-F238E27FC236}">
                <a16:creationId xmlns:a16="http://schemas.microsoft.com/office/drawing/2014/main" id="{6943DDBE-E896-709F-ED05-05D739904A06}"/>
              </a:ext>
            </a:extLst>
          </p:cNvPr>
          <p:cNvSpPr>
            <a:spLocks noGrp="1"/>
          </p:cNvSpPr>
          <p:nvPr>
            <p:ph type="sldNum" sz="quarter" idx="12"/>
          </p:nvPr>
        </p:nvSpPr>
        <p:spPr/>
        <p:txBody>
          <a:bodyPr/>
          <a:lstStyle/>
          <a:p>
            <a:fld id="{57AC0E79-F531-4290-B37F-533038CC23F5}" type="slidenum">
              <a:rPr lang="en-US" smtClean="0"/>
              <a:pPr/>
              <a:t>6</a:t>
            </a:fld>
            <a:endParaRPr lang="en-US" dirty="0"/>
          </a:p>
        </p:txBody>
      </p:sp>
    </p:spTree>
    <p:extLst>
      <p:ext uri="{BB962C8B-B14F-4D97-AF65-F5344CB8AC3E}">
        <p14:creationId xmlns:p14="http://schemas.microsoft.com/office/powerpoint/2010/main" val="195197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363"/>
            <a:ext cx="8686800" cy="1035050"/>
          </a:xfrm>
        </p:spPr>
        <p:txBody>
          <a:bodyPr/>
          <a:lstStyle/>
          <a:p>
            <a:r>
              <a:rPr lang="en-US" dirty="0"/>
              <a:t>IRIS Pilots: </a:t>
            </a:r>
            <a:r>
              <a:rPr lang="en-PT" b="1" dirty="0"/>
              <a:t>P</a:t>
            </a:r>
            <a:r>
              <a:rPr lang="en-US" b="1" dirty="0"/>
              <a:t>ilot </a:t>
            </a:r>
            <a:r>
              <a:rPr lang="en-PT" b="1" dirty="0"/>
              <a:t>U</a:t>
            </a:r>
            <a:r>
              <a:rPr lang="en-US" b="1" dirty="0"/>
              <a:t>se </a:t>
            </a:r>
            <a:r>
              <a:rPr lang="en-PT" b="1" dirty="0"/>
              <a:t>C</a:t>
            </a:r>
            <a:r>
              <a:rPr lang="en-US" b="1" dirty="0" err="1"/>
              <a:t>ase</a:t>
            </a:r>
            <a:r>
              <a:rPr lang="en-US" b="1" dirty="0"/>
              <a:t> </a:t>
            </a:r>
            <a:r>
              <a:rPr lang="en-PT" b="1" dirty="0"/>
              <a:t>1</a:t>
            </a:r>
            <a:endParaRPr lang="en-US" dirty="0"/>
          </a:p>
        </p:txBody>
      </p:sp>
      <p:sp>
        <p:nvSpPr>
          <p:cNvPr id="3" name="Content Placeholder 2"/>
          <p:cNvSpPr>
            <a:spLocks noGrp="1"/>
          </p:cNvSpPr>
          <p:nvPr>
            <p:ph idx="1"/>
          </p:nvPr>
        </p:nvSpPr>
        <p:spPr>
          <a:xfrm>
            <a:off x="838200" y="1227909"/>
            <a:ext cx="10448109" cy="4977630"/>
          </a:xfrm>
        </p:spPr>
        <p:txBody>
          <a:bodyPr/>
          <a:lstStyle/>
          <a:p>
            <a:pPr marL="0" lvl="1" indent="0">
              <a:lnSpc>
                <a:spcPct val="100000"/>
              </a:lnSpc>
              <a:spcBef>
                <a:spcPts val="0"/>
              </a:spcBef>
              <a:buNone/>
            </a:pPr>
            <a:r>
              <a:rPr lang="en-GB" dirty="0"/>
              <a:t>Securing the smart city’s IoT and control systems against confidentiality and</a:t>
            </a:r>
          </a:p>
          <a:p>
            <a:pPr marL="0" lvl="1" indent="0">
              <a:lnSpc>
                <a:spcPct val="100000"/>
              </a:lnSpc>
              <a:spcBef>
                <a:spcPts val="0"/>
              </a:spcBef>
              <a:buNone/>
            </a:pPr>
            <a:r>
              <a:rPr lang="en-GB" dirty="0"/>
              <a:t>integrity breaches (Barcelona, Spain)</a:t>
            </a:r>
          </a:p>
          <a:p>
            <a:pPr lvl="1">
              <a:lnSpc>
                <a:spcPct val="150000"/>
              </a:lnSpc>
            </a:pPr>
            <a:endParaRPr lang="en-GB"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7</a:t>
            </a:fld>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514"/>
          <a:stretch/>
        </p:blipFill>
        <p:spPr>
          <a:xfrm>
            <a:off x="1821929" y="2259874"/>
            <a:ext cx="8783276" cy="4053452"/>
          </a:xfrm>
          <a:prstGeom prst="rect">
            <a:avLst/>
          </a:prstGeom>
        </p:spPr>
      </p:pic>
    </p:spTree>
    <p:extLst>
      <p:ext uri="{BB962C8B-B14F-4D97-AF65-F5344CB8AC3E}">
        <p14:creationId xmlns:p14="http://schemas.microsoft.com/office/powerpoint/2010/main" val="352452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9EBB3-DE62-010F-599D-8850976CD92E}"/>
              </a:ext>
            </a:extLst>
          </p:cNvPr>
          <p:cNvSpPr>
            <a:spLocks noGrp="1"/>
          </p:cNvSpPr>
          <p:nvPr>
            <p:ph type="title"/>
          </p:nvPr>
        </p:nvSpPr>
        <p:spPr/>
        <p:txBody>
          <a:bodyPr/>
          <a:lstStyle/>
          <a:p>
            <a:r>
              <a:rPr lang="es-ES" dirty="0"/>
              <a:t>IRIS </a:t>
            </a:r>
            <a:r>
              <a:rPr lang="es-ES" dirty="0" err="1"/>
              <a:t>Architecture</a:t>
            </a:r>
            <a:r>
              <a:rPr lang="es-ES" dirty="0"/>
              <a:t> in PUC1</a:t>
            </a:r>
          </a:p>
        </p:txBody>
      </p:sp>
      <p:sp>
        <p:nvSpPr>
          <p:cNvPr id="4" name="Marcador de número de diapositiva 3">
            <a:extLst>
              <a:ext uri="{FF2B5EF4-FFF2-40B4-BE49-F238E27FC236}">
                <a16:creationId xmlns:a16="http://schemas.microsoft.com/office/drawing/2014/main" id="{6943DDBE-E896-709F-ED05-05D739904A06}"/>
              </a:ext>
            </a:extLst>
          </p:cNvPr>
          <p:cNvSpPr>
            <a:spLocks noGrp="1"/>
          </p:cNvSpPr>
          <p:nvPr>
            <p:ph type="sldNum" sz="quarter" idx="12"/>
          </p:nvPr>
        </p:nvSpPr>
        <p:spPr/>
        <p:txBody>
          <a:bodyPr/>
          <a:lstStyle/>
          <a:p>
            <a:fld id="{57AC0E79-F531-4290-B37F-533038CC23F5}" type="slidenum">
              <a:rPr lang="en-US" smtClean="0"/>
              <a:pPr/>
              <a:t>8</a:t>
            </a:fld>
            <a:endParaRPr lang="en-US" dirty="0"/>
          </a:p>
        </p:txBody>
      </p:sp>
      <p:pic>
        <p:nvPicPr>
          <p:cNvPr id="7" name="Marcador de contenido 6" descr="Diagrama&#10;&#10;Descripción generada automáticamente">
            <a:extLst>
              <a:ext uri="{FF2B5EF4-FFF2-40B4-BE49-F238E27FC236}">
                <a16:creationId xmlns:a16="http://schemas.microsoft.com/office/drawing/2014/main" id="{551822F1-8BEF-4562-A721-00618B0983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3241" y="1371601"/>
            <a:ext cx="8233870" cy="4645938"/>
          </a:xfrm>
        </p:spPr>
      </p:pic>
    </p:spTree>
    <p:extLst>
      <p:ext uri="{BB962C8B-B14F-4D97-AF65-F5344CB8AC3E}">
        <p14:creationId xmlns:p14="http://schemas.microsoft.com/office/powerpoint/2010/main" val="76593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Pilots: </a:t>
            </a:r>
            <a:r>
              <a:rPr lang="en-GB" b="1" dirty="0"/>
              <a:t>Pilot Use Case 2</a:t>
            </a:r>
            <a:r>
              <a:rPr lang="en-US" dirty="0"/>
              <a:t> </a:t>
            </a:r>
          </a:p>
        </p:txBody>
      </p:sp>
      <p:sp>
        <p:nvSpPr>
          <p:cNvPr id="3" name="Content Placeholder 2"/>
          <p:cNvSpPr>
            <a:spLocks noGrp="1"/>
          </p:cNvSpPr>
          <p:nvPr>
            <p:ph idx="1"/>
          </p:nvPr>
        </p:nvSpPr>
        <p:spPr>
          <a:xfrm>
            <a:off x="838200" y="1295400"/>
            <a:ext cx="10515600" cy="4910138"/>
          </a:xfrm>
        </p:spPr>
        <p:txBody>
          <a:bodyPr/>
          <a:lstStyle/>
          <a:p>
            <a:pPr marL="0" lvl="1" indent="0">
              <a:lnSpc>
                <a:spcPct val="100000"/>
              </a:lnSpc>
              <a:spcBef>
                <a:spcPts val="0"/>
              </a:spcBef>
              <a:buNone/>
            </a:pPr>
            <a:r>
              <a:rPr lang="en-GB" dirty="0"/>
              <a:t>Securing AI-enabled infrastructure of autonomous transport systems in </a:t>
            </a:r>
          </a:p>
          <a:p>
            <a:pPr marL="0" lvl="1" indent="0">
              <a:lnSpc>
                <a:spcPct val="100000"/>
              </a:lnSpc>
              <a:spcBef>
                <a:spcPts val="0"/>
              </a:spcBef>
              <a:buNone/>
            </a:pPr>
            <a:r>
              <a:rPr lang="en-GB" dirty="0"/>
              <a:t>a smart city (Tallinn, Estonia) </a:t>
            </a:r>
          </a:p>
          <a:p>
            <a:endParaRPr lang="en-US"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434" y="2114669"/>
            <a:ext cx="8773749" cy="4143953"/>
          </a:xfrm>
          <a:prstGeom prst="rect">
            <a:avLst/>
          </a:prstGeom>
        </p:spPr>
      </p:pic>
    </p:spTree>
    <p:extLst>
      <p:ext uri="{BB962C8B-B14F-4D97-AF65-F5344CB8AC3E}">
        <p14:creationId xmlns:p14="http://schemas.microsoft.com/office/powerpoint/2010/main" val="2887632883"/>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IRIS H202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14459</TotalTime>
  <Words>497</Words>
  <Application>Microsoft Office PowerPoint</Application>
  <PresentationFormat>Panorámica</PresentationFormat>
  <Paragraphs>67</Paragraphs>
  <Slides>13</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MV Boli</vt:lpstr>
      <vt:lpstr>Open Sans</vt:lpstr>
      <vt:lpstr>Segoe UI</vt:lpstr>
      <vt:lpstr>Wingdings</vt:lpstr>
      <vt:lpstr>Office Theme</vt:lpstr>
      <vt:lpstr>IRIS Architecture</vt:lpstr>
      <vt:lpstr>IRIS Methodology </vt:lpstr>
      <vt:lpstr>Methodology during the architecture design process</vt:lpstr>
      <vt:lpstr>IRIS High Level Architecture</vt:lpstr>
      <vt:lpstr>IRIS Task View Architecture </vt:lpstr>
      <vt:lpstr>IRIS Tool View Architecture</vt:lpstr>
      <vt:lpstr>IRIS Pilots: Pilot Use Case 1</vt:lpstr>
      <vt:lpstr>IRIS Architecture in PUC1</vt:lpstr>
      <vt:lpstr>IRIS Pilots: Pilot Use Case 2 </vt:lpstr>
      <vt:lpstr>IRIS Architecture in PUC2</vt:lpstr>
      <vt:lpstr>IRIS Pilots: Pilot Use Case 3</vt:lpstr>
      <vt:lpstr>IRIS Architecture in PUC3</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Tsirigoti</dc:creator>
  <cp:lastModifiedBy>Susana Gonzalez Zarzosa</cp:lastModifiedBy>
  <cp:revision>126</cp:revision>
  <dcterms:created xsi:type="dcterms:W3CDTF">2021-07-15T10:26:45Z</dcterms:created>
  <dcterms:modified xsi:type="dcterms:W3CDTF">2023-02-17T16:32:18Z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2022-05-09T14:37:14Z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ffc6c9d3-9c3a-4cff-8584-3094d19dab5d</vt:lpwstr>
  </property>
  <property fmtid="{D5CDD505-2E9C-101B-9397-08002B2CF9AE}" pid="8" name="MSIP_Label_e463cba9-5f6c-478d-9329-7b2295e4e8ed_ContentBits">
    <vt:lpwstr>0</vt:lpwstr>
  </property>
</Properties>
</file>