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134391810" r:id="rId2"/>
    <p:sldId id="2134391811" r:id="rId3"/>
    <p:sldId id="2061898235" r:id="rId4"/>
    <p:sldId id="2134391797" r:id="rId5"/>
    <p:sldId id="2061898236" r:id="rId6"/>
    <p:sldId id="2134391774" r:id="rId7"/>
    <p:sldId id="2061898221" r:id="rId8"/>
    <p:sldId id="2134391788" r:id="rId9"/>
    <p:sldId id="2134391790" r:id="rId10"/>
    <p:sldId id="2134391793" r:id="rId11"/>
    <p:sldId id="2134391794" r:id="rId12"/>
    <p:sldId id="2134391796" r:id="rId13"/>
    <p:sldId id="2134391801" r:id="rId14"/>
    <p:sldId id="2134391807" r:id="rId15"/>
    <p:sldId id="2134391809" r:id="rId16"/>
    <p:sldId id="2134391806"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EF3"/>
    <a:srgbClr val="F600B6"/>
    <a:srgbClr val="FD5FE3"/>
    <a:srgbClr val="E39227"/>
    <a:srgbClr val="838487"/>
    <a:srgbClr val="7F4F9F"/>
    <a:srgbClr val="B08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9EC7C-CC15-490E-A74F-BC2D89D650C9}" v="7" dt="2023-05-23T07:48:03.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63" autoAdjust="0"/>
  </p:normalViewPr>
  <p:slideViewPr>
    <p:cSldViewPr snapToGrid="0" showGuides="1">
      <p:cViewPr varScale="1">
        <p:scale>
          <a:sx n="81" d="100"/>
          <a:sy n="81" d="100"/>
        </p:scale>
        <p:origin x="171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Gonzalez Zarzosa" userId="5f27cf78-d7d8-4433-9e78-c30b9b4ae6d6" providerId="ADAL" clId="{394CC1A9-61FE-43ED-8812-544FF2F6A314}"/>
    <pc:docChg chg="addSld delSld modSld sldOrd">
      <pc:chgData name="Susana Gonzalez Zarzosa" userId="5f27cf78-d7d8-4433-9e78-c30b9b4ae6d6" providerId="ADAL" clId="{394CC1A9-61FE-43ED-8812-544FF2F6A314}" dt="2023-03-17T08:34:37.578" v="103" actId="47"/>
      <pc:docMkLst>
        <pc:docMk/>
      </pc:docMkLst>
      <pc:sldChg chg="mod modShow">
        <pc:chgData name="Susana Gonzalez Zarzosa" userId="5f27cf78-d7d8-4433-9e78-c30b9b4ae6d6" providerId="ADAL" clId="{394CC1A9-61FE-43ED-8812-544FF2F6A314}" dt="2023-03-17T08:26:08.064" v="27" actId="729"/>
        <pc:sldMkLst>
          <pc:docMk/>
          <pc:sldMk cId="988427850" sldId="1192"/>
        </pc:sldMkLst>
      </pc:sldChg>
      <pc:sldChg chg="mod modShow">
        <pc:chgData name="Susana Gonzalez Zarzosa" userId="5f27cf78-d7d8-4433-9e78-c30b9b4ae6d6" providerId="ADAL" clId="{394CC1A9-61FE-43ED-8812-544FF2F6A314}" dt="2023-03-17T08:26:09.622" v="28" actId="729"/>
        <pc:sldMkLst>
          <pc:docMk/>
          <pc:sldMk cId="1461725203" sldId="1193"/>
        </pc:sldMkLst>
      </pc:sldChg>
      <pc:sldChg chg="modSp mod">
        <pc:chgData name="Susana Gonzalez Zarzosa" userId="5f27cf78-d7d8-4433-9e78-c30b9b4ae6d6" providerId="ADAL" clId="{394CC1A9-61FE-43ED-8812-544FF2F6A314}" dt="2023-03-17T08:23:55.827" v="4" actId="207"/>
        <pc:sldMkLst>
          <pc:docMk/>
          <pc:sldMk cId="0" sldId="2134391796"/>
        </pc:sldMkLst>
        <pc:spChg chg="mod">
          <ac:chgData name="Susana Gonzalez Zarzosa" userId="5f27cf78-d7d8-4433-9e78-c30b9b4ae6d6" providerId="ADAL" clId="{394CC1A9-61FE-43ED-8812-544FF2F6A314}" dt="2023-03-17T08:23:55.827" v="4" actId="207"/>
          <ac:spMkLst>
            <pc:docMk/>
            <pc:sldMk cId="0" sldId="2134391796"/>
            <ac:spMk id="267" creationId="{00000000-0000-0000-0000-000000000000}"/>
          </ac:spMkLst>
        </pc:spChg>
      </pc:sldChg>
      <pc:sldChg chg="del">
        <pc:chgData name="Susana Gonzalez Zarzosa" userId="5f27cf78-d7d8-4433-9e78-c30b9b4ae6d6" providerId="ADAL" clId="{394CC1A9-61FE-43ED-8812-544FF2F6A314}" dt="2023-03-17T08:23:06.405" v="0" actId="47"/>
        <pc:sldMkLst>
          <pc:docMk/>
          <pc:sldMk cId="4101227191" sldId="2134391799"/>
        </pc:sldMkLst>
      </pc:sldChg>
      <pc:sldChg chg="del">
        <pc:chgData name="Susana Gonzalez Zarzosa" userId="5f27cf78-d7d8-4433-9e78-c30b9b4ae6d6" providerId="ADAL" clId="{394CC1A9-61FE-43ED-8812-544FF2F6A314}" dt="2023-03-17T08:23:07.464" v="1" actId="47"/>
        <pc:sldMkLst>
          <pc:docMk/>
          <pc:sldMk cId="2576930859" sldId="2134391805"/>
        </pc:sldMkLst>
      </pc:sldChg>
      <pc:sldChg chg="ord modNotesTx">
        <pc:chgData name="Susana Gonzalez Zarzosa" userId="5f27cf78-d7d8-4433-9e78-c30b9b4ae6d6" providerId="ADAL" clId="{394CC1A9-61FE-43ED-8812-544FF2F6A314}" dt="2023-03-17T08:26:57.007" v="95" actId="20577"/>
        <pc:sldMkLst>
          <pc:docMk/>
          <pc:sldMk cId="1262257920" sldId="2134391806"/>
        </pc:sldMkLst>
      </pc:sldChg>
      <pc:sldChg chg="add del">
        <pc:chgData name="Susana Gonzalez Zarzosa" userId="5f27cf78-d7d8-4433-9e78-c30b9b4ae6d6" providerId="ADAL" clId="{394CC1A9-61FE-43ED-8812-544FF2F6A314}" dt="2023-03-17T08:34:37.578" v="103" actId="47"/>
        <pc:sldMkLst>
          <pc:docMk/>
          <pc:sldMk cId="3404823006" sldId="2134391810"/>
        </pc:sldMkLst>
      </pc:sldChg>
      <pc:sldChg chg="add ord modNotesTx">
        <pc:chgData name="Susana Gonzalez Zarzosa" userId="5f27cf78-d7d8-4433-9e78-c30b9b4ae6d6" providerId="ADAL" clId="{394CC1A9-61FE-43ED-8812-544FF2F6A314}" dt="2023-03-17T08:27:39.584" v="102" actId="20577"/>
        <pc:sldMkLst>
          <pc:docMk/>
          <pc:sldMk cId="2707097996" sldId="2134391811"/>
        </pc:sldMkLst>
      </pc:sldChg>
      <pc:sldChg chg="add ord modNotesTx">
        <pc:chgData name="Susana Gonzalez Zarzosa" userId="5f27cf78-d7d8-4433-9e78-c30b9b4ae6d6" providerId="ADAL" clId="{394CC1A9-61FE-43ED-8812-544FF2F6A314}" dt="2023-03-17T08:25:56.001" v="26" actId="20577"/>
        <pc:sldMkLst>
          <pc:docMk/>
          <pc:sldMk cId="2726115999" sldId="2134391812"/>
        </pc:sldMkLst>
      </pc:sldChg>
    </pc:docChg>
  </pc:docChgLst>
  <pc:docChgLst>
    <pc:chgData name="Susana Gonzalez Zarzosa" userId="5f27cf78-d7d8-4433-9e78-c30b9b4ae6d6" providerId="ADAL" clId="{9ACDF8DD-CB13-4BD1-A4CB-71240898D258}"/>
    <pc:docChg chg="custSel modSld">
      <pc:chgData name="Susana Gonzalez Zarzosa" userId="5f27cf78-d7d8-4433-9e78-c30b9b4ae6d6" providerId="ADAL" clId="{9ACDF8DD-CB13-4BD1-A4CB-71240898D258}" dt="2023-05-23T09:09:28.455" v="6" actId="478"/>
      <pc:docMkLst>
        <pc:docMk/>
      </pc:docMkLst>
      <pc:sldChg chg="delSp modSp mod">
        <pc:chgData name="Susana Gonzalez Zarzosa" userId="5f27cf78-d7d8-4433-9e78-c30b9b4ae6d6" providerId="ADAL" clId="{9ACDF8DD-CB13-4BD1-A4CB-71240898D258}" dt="2023-05-23T09:09:28.455" v="6" actId="478"/>
        <pc:sldMkLst>
          <pc:docMk/>
          <pc:sldMk cId="3996873487" sldId="257"/>
        </pc:sldMkLst>
        <pc:spChg chg="mod">
          <ac:chgData name="Susana Gonzalez Zarzosa" userId="5f27cf78-d7d8-4433-9e78-c30b9b4ae6d6" providerId="ADAL" clId="{9ACDF8DD-CB13-4BD1-A4CB-71240898D258}" dt="2023-05-23T09:09:27.067" v="5" actId="1076"/>
          <ac:spMkLst>
            <pc:docMk/>
            <pc:sldMk cId="3996873487" sldId="257"/>
            <ac:spMk id="2" creationId="{00000000-0000-0000-0000-000000000000}"/>
          </ac:spMkLst>
        </pc:spChg>
        <pc:spChg chg="del">
          <ac:chgData name="Susana Gonzalez Zarzosa" userId="5f27cf78-d7d8-4433-9e78-c30b9b4ae6d6" providerId="ADAL" clId="{9ACDF8DD-CB13-4BD1-A4CB-71240898D258}" dt="2023-05-23T09:09:21.101" v="3" actId="478"/>
          <ac:spMkLst>
            <pc:docMk/>
            <pc:sldMk cId="3996873487" sldId="257"/>
            <ac:spMk id="3" creationId="{00000000-0000-0000-0000-000000000000}"/>
          </ac:spMkLst>
        </pc:spChg>
        <pc:spChg chg="del">
          <ac:chgData name="Susana Gonzalez Zarzosa" userId="5f27cf78-d7d8-4433-9e78-c30b9b4ae6d6" providerId="ADAL" clId="{9ACDF8DD-CB13-4BD1-A4CB-71240898D258}" dt="2023-05-23T09:09:28.455" v="6" actId="478"/>
          <ac:spMkLst>
            <pc:docMk/>
            <pc:sldMk cId="3996873487" sldId="257"/>
            <ac:spMk id="4" creationId="{00000000-0000-0000-0000-000000000000}"/>
          </ac:spMkLst>
        </pc:spChg>
        <pc:spChg chg="del">
          <ac:chgData name="Susana Gonzalez Zarzosa" userId="5f27cf78-d7d8-4433-9e78-c30b9b4ae6d6" providerId="ADAL" clId="{9ACDF8DD-CB13-4BD1-A4CB-71240898D258}" dt="2023-05-23T09:09:23.060" v="4" actId="478"/>
          <ac:spMkLst>
            <pc:docMk/>
            <pc:sldMk cId="3996873487" sldId="257"/>
            <ac:spMk id="5" creationId="{00000000-0000-0000-0000-000000000000}"/>
          </ac:spMkLst>
        </pc:spChg>
      </pc:sldChg>
      <pc:sldChg chg="modNotesTx">
        <pc:chgData name="Susana Gonzalez Zarzosa" userId="5f27cf78-d7d8-4433-9e78-c30b9b4ae6d6" providerId="ADAL" clId="{9ACDF8DD-CB13-4BD1-A4CB-71240898D258}" dt="2023-05-23T07:58:28.055" v="1" actId="6549"/>
        <pc:sldMkLst>
          <pc:docMk/>
          <pc:sldMk cId="3687081272" sldId="2134391811"/>
        </pc:sldMkLst>
      </pc:sldChg>
    </pc:docChg>
  </pc:docChgLst>
  <pc:docChgLst>
    <pc:chgData name="Susana Gonzalez Zarzosa" userId="5f27cf78-d7d8-4433-9e78-c30b9b4ae6d6" providerId="ADAL" clId="{725B7E52-0D30-4DDE-8E65-02B278C9721C}"/>
    <pc:docChg chg="undo custSel addSld delSld modSld sldOrd">
      <pc:chgData name="Susana Gonzalez Zarzosa" userId="5f27cf78-d7d8-4433-9e78-c30b9b4ae6d6" providerId="ADAL" clId="{725B7E52-0D30-4DDE-8E65-02B278C9721C}" dt="2023-03-21T12:45:45.129" v="821" actId="20577"/>
      <pc:docMkLst>
        <pc:docMk/>
      </pc:docMkLst>
      <pc:sldChg chg="modSp mod">
        <pc:chgData name="Susana Gonzalez Zarzosa" userId="5f27cf78-d7d8-4433-9e78-c30b9b4ae6d6" providerId="ADAL" clId="{725B7E52-0D30-4DDE-8E65-02B278C9721C}" dt="2023-03-21T12:45:31.215" v="811" actId="20577"/>
        <pc:sldMkLst>
          <pc:docMk/>
          <pc:sldMk cId="2256823058" sldId="256"/>
        </pc:sldMkLst>
        <pc:spChg chg="mod">
          <ac:chgData name="Susana Gonzalez Zarzosa" userId="5f27cf78-d7d8-4433-9e78-c30b9b4ae6d6" providerId="ADAL" clId="{725B7E52-0D30-4DDE-8E65-02B278C9721C}" dt="2023-03-21T12:45:31.215" v="811" actId="20577"/>
          <ac:spMkLst>
            <pc:docMk/>
            <pc:sldMk cId="2256823058" sldId="256"/>
            <ac:spMk id="2" creationId="{00000000-0000-0000-0000-000000000000}"/>
          </ac:spMkLst>
        </pc:spChg>
        <pc:spChg chg="mod">
          <ac:chgData name="Susana Gonzalez Zarzosa" userId="5f27cf78-d7d8-4433-9e78-c30b9b4ae6d6" providerId="ADAL" clId="{725B7E52-0D30-4DDE-8E65-02B278C9721C}" dt="2023-03-20T08:18:44.089" v="196" actId="113"/>
          <ac:spMkLst>
            <pc:docMk/>
            <pc:sldMk cId="2256823058" sldId="256"/>
            <ac:spMk id="8" creationId="{376E18C1-47D8-39CF-935F-6AAA98714250}"/>
          </ac:spMkLst>
        </pc:spChg>
      </pc:sldChg>
      <pc:sldChg chg="addSp delSp modSp add mod ord modNotesTx">
        <pc:chgData name="Susana Gonzalez Zarzosa" userId="5f27cf78-d7d8-4433-9e78-c30b9b4ae6d6" providerId="ADAL" clId="{725B7E52-0D30-4DDE-8E65-02B278C9721C}" dt="2023-03-21T12:42:13.255" v="782" actId="20577"/>
        <pc:sldMkLst>
          <pc:docMk/>
          <pc:sldMk cId="0" sldId="262"/>
        </pc:sldMkLst>
        <pc:spChg chg="add del mod">
          <ac:chgData name="Susana Gonzalez Zarzosa" userId="5f27cf78-d7d8-4433-9e78-c30b9b4ae6d6" providerId="ADAL" clId="{725B7E52-0D30-4DDE-8E65-02B278C9721C}" dt="2023-03-21T11:45:53.710" v="779" actId="478"/>
          <ac:spMkLst>
            <pc:docMk/>
            <pc:sldMk cId="0" sldId="262"/>
            <ac:spMk id="2" creationId="{D938B1B0-0698-C72F-3704-238D02D80C39}"/>
          </ac:spMkLst>
        </pc:spChg>
        <pc:spChg chg="mod">
          <ac:chgData name="Susana Gonzalez Zarzosa" userId="5f27cf78-d7d8-4433-9e78-c30b9b4ae6d6" providerId="ADAL" clId="{725B7E52-0D30-4DDE-8E65-02B278C9721C}" dt="2023-03-21T09:55:30.818" v="715" actId="20577"/>
          <ac:spMkLst>
            <pc:docMk/>
            <pc:sldMk cId="0" sldId="262"/>
            <ac:spMk id="120" creationId="{223EAE57-5FD0-42C2-A340-B730D06CE616}"/>
          </ac:spMkLst>
        </pc:spChg>
        <pc:spChg chg="mod">
          <ac:chgData name="Susana Gonzalez Zarzosa" userId="5f27cf78-d7d8-4433-9e78-c30b9b4ae6d6" providerId="ADAL" clId="{725B7E52-0D30-4DDE-8E65-02B278C9721C}" dt="2023-03-21T09:50:54.459" v="689" actId="20577"/>
          <ac:spMkLst>
            <pc:docMk/>
            <pc:sldMk cId="0" sldId="262"/>
            <ac:spMk id="533" creationId="{00000000-0000-0000-0000-000000000000}"/>
          </ac:spMkLst>
        </pc:spChg>
        <pc:spChg chg="mod">
          <ac:chgData name="Susana Gonzalez Zarzosa" userId="5f27cf78-d7d8-4433-9e78-c30b9b4ae6d6" providerId="ADAL" clId="{725B7E52-0D30-4DDE-8E65-02B278C9721C}" dt="2023-03-21T09:51:03.934" v="696" actId="20577"/>
          <ac:spMkLst>
            <pc:docMk/>
            <pc:sldMk cId="0" sldId="262"/>
            <ac:spMk id="534" creationId="{00000000-0000-0000-0000-000000000000}"/>
          </ac:spMkLst>
        </pc:spChg>
        <pc:picChg chg="add del mod">
          <ac:chgData name="Susana Gonzalez Zarzosa" userId="5f27cf78-d7d8-4433-9e78-c30b9b4ae6d6" providerId="ADAL" clId="{725B7E52-0D30-4DDE-8E65-02B278C9721C}" dt="2023-03-21T11:45:50.584" v="778" actId="478"/>
          <ac:picMkLst>
            <pc:docMk/>
            <pc:sldMk cId="0" sldId="262"/>
            <ac:picMk id="4" creationId="{D0BDC08A-7566-EF70-E11A-11968953F41A}"/>
          </ac:picMkLst>
        </pc:picChg>
      </pc:sldChg>
      <pc:sldChg chg="add del">
        <pc:chgData name="Susana Gonzalez Zarzosa" userId="5f27cf78-d7d8-4433-9e78-c30b9b4ae6d6" providerId="ADAL" clId="{725B7E52-0D30-4DDE-8E65-02B278C9721C}" dt="2023-03-20T14:03:20.809" v="235" actId="47"/>
        <pc:sldMkLst>
          <pc:docMk/>
          <pc:sldMk cId="988427850" sldId="1192"/>
        </pc:sldMkLst>
      </pc:sldChg>
      <pc:sldChg chg="add del">
        <pc:chgData name="Susana Gonzalez Zarzosa" userId="5f27cf78-d7d8-4433-9e78-c30b9b4ae6d6" providerId="ADAL" clId="{725B7E52-0D30-4DDE-8E65-02B278C9721C}" dt="2023-03-20T14:03:22.800" v="236" actId="47"/>
        <pc:sldMkLst>
          <pc:docMk/>
          <pc:sldMk cId="1461725203" sldId="1193"/>
        </pc:sldMkLst>
      </pc:sldChg>
      <pc:sldChg chg="modNotesTx">
        <pc:chgData name="Susana Gonzalez Zarzosa" userId="5f27cf78-d7d8-4433-9e78-c30b9b4ae6d6" providerId="ADAL" clId="{725B7E52-0D30-4DDE-8E65-02B278C9721C}" dt="2023-03-21T12:41:59.849" v="780" actId="20577"/>
        <pc:sldMkLst>
          <pc:docMk/>
          <pc:sldMk cId="1806574196" sldId="2061898221"/>
        </pc:sldMkLst>
      </pc:sldChg>
      <pc:sldChg chg="modSp mod">
        <pc:chgData name="Susana Gonzalez Zarzosa" userId="5f27cf78-d7d8-4433-9e78-c30b9b4ae6d6" providerId="ADAL" clId="{725B7E52-0D30-4DDE-8E65-02B278C9721C}" dt="2023-03-21T12:45:36.123" v="812" actId="20577"/>
        <pc:sldMkLst>
          <pc:docMk/>
          <pc:sldMk cId="4103203974" sldId="2134391775"/>
        </pc:sldMkLst>
        <pc:spChg chg="mod">
          <ac:chgData name="Susana Gonzalez Zarzosa" userId="5f27cf78-d7d8-4433-9e78-c30b9b4ae6d6" providerId="ADAL" clId="{725B7E52-0D30-4DDE-8E65-02B278C9721C}" dt="2023-03-21T12:45:36.123" v="812" actId="20577"/>
          <ac:spMkLst>
            <pc:docMk/>
            <pc:sldMk cId="4103203974" sldId="2134391775"/>
            <ac:spMk id="2" creationId="{B8BEE5DA-805A-BE9B-F364-CFAA40C31436}"/>
          </ac:spMkLst>
        </pc:spChg>
      </pc:sldChg>
      <pc:sldChg chg="addSp modSp mod">
        <pc:chgData name="Susana Gonzalez Zarzosa" userId="5f27cf78-d7d8-4433-9e78-c30b9b4ae6d6" providerId="ADAL" clId="{725B7E52-0D30-4DDE-8E65-02B278C9721C}" dt="2023-03-20T08:19:37.043" v="198" actId="1076"/>
        <pc:sldMkLst>
          <pc:docMk/>
          <pc:sldMk cId="2762476330" sldId="2134391790"/>
        </pc:sldMkLst>
        <pc:spChg chg="add mod">
          <ac:chgData name="Susana Gonzalez Zarzosa" userId="5f27cf78-d7d8-4433-9e78-c30b9b4ae6d6" providerId="ADAL" clId="{725B7E52-0D30-4DDE-8E65-02B278C9721C}" dt="2023-03-20T08:19:37.043" v="198" actId="1076"/>
          <ac:spMkLst>
            <pc:docMk/>
            <pc:sldMk cId="2762476330" sldId="2134391790"/>
            <ac:spMk id="10" creationId="{3536B56C-7BEA-CA6C-87B5-9D7C7FD2F6A6}"/>
          </ac:spMkLst>
        </pc:spChg>
      </pc:sldChg>
      <pc:sldChg chg="addSp delSp modSp mod">
        <pc:chgData name="Susana Gonzalez Zarzosa" userId="5f27cf78-d7d8-4433-9e78-c30b9b4ae6d6" providerId="ADAL" clId="{725B7E52-0D30-4DDE-8E65-02B278C9721C}" dt="2023-03-20T14:02:59.733" v="234" actId="14100"/>
        <pc:sldMkLst>
          <pc:docMk/>
          <pc:sldMk cId="3383893149" sldId="2134391793"/>
        </pc:sldMkLst>
        <pc:picChg chg="del">
          <ac:chgData name="Susana Gonzalez Zarzosa" userId="5f27cf78-d7d8-4433-9e78-c30b9b4ae6d6" providerId="ADAL" clId="{725B7E52-0D30-4DDE-8E65-02B278C9721C}" dt="2023-03-20T14:02:38.617" v="227" actId="478"/>
          <ac:picMkLst>
            <pc:docMk/>
            <pc:sldMk cId="3383893149" sldId="2134391793"/>
            <ac:picMk id="3" creationId="{D0F72A5D-7D2E-5DB5-69D2-E55F05F6AF5F}"/>
          </ac:picMkLst>
        </pc:picChg>
        <pc:picChg chg="add mod ord">
          <ac:chgData name="Susana Gonzalez Zarzosa" userId="5f27cf78-d7d8-4433-9e78-c30b9b4ae6d6" providerId="ADAL" clId="{725B7E52-0D30-4DDE-8E65-02B278C9721C}" dt="2023-03-20T14:02:47.740" v="232" actId="167"/>
          <ac:picMkLst>
            <pc:docMk/>
            <pc:sldMk cId="3383893149" sldId="2134391793"/>
            <ac:picMk id="9" creationId="{B2EA45EE-DC8B-DE3D-32CF-0C1EE797C1CD}"/>
          </ac:picMkLst>
        </pc:picChg>
        <pc:cxnChg chg="mod">
          <ac:chgData name="Susana Gonzalez Zarzosa" userId="5f27cf78-d7d8-4433-9e78-c30b9b4ae6d6" providerId="ADAL" clId="{725B7E52-0D30-4DDE-8E65-02B278C9721C}" dt="2023-03-20T14:02:55.819" v="233" actId="1076"/>
          <ac:cxnSpMkLst>
            <pc:docMk/>
            <pc:sldMk cId="3383893149" sldId="2134391793"/>
            <ac:cxnSpMk id="8" creationId="{D64587B2-C10A-8274-90F4-FC5409F005C1}"/>
          </ac:cxnSpMkLst>
        </pc:cxnChg>
        <pc:cxnChg chg="mod">
          <ac:chgData name="Susana Gonzalez Zarzosa" userId="5f27cf78-d7d8-4433-9e78-c30b9b4ae6d6" providerId="ADAL" clId="{725B7E52-0D30-4DDE-8E65-02B278C9721C}" dt="2023-03-20T14:02:59.733" v="234" actId="14100"/>
          <ac:cxnSpMkLst>
            <pc:docMk/>
            <pc:sldMk cId="3383893149" sldId="2134391793"/>
            <ac:cxnSpMk id="10" creationId="{848CD102-A873-F5DE-6C78-B0C61475BE8C}"/>
          </ac:cxnSpMkLst>
        </pc:cxnChg>
      </pc:sldChg>
      <pc:sldChg chg="modSp mod">
        <pc:chgData name="Susana Gonzalez Zarzosa" userId="5f27cf78-d7d8-4433-9e78-c30b9b4ae6d6" providerId="ADAL" clId="{725B7E52-0D30-4DDE-8E65-02B278C9721C}" dt="2023-03-20T15:53:43.759" v="522" actId="20577"/>
        <pc:sldMkLst>
          <pc:docMk/>
          <pc:sldMk cId="0" sldId="2134391796"/>
        </pc:sldMkLst>
        <pc:spChg chg="mod">
          <ac:chgData name="Susana Gonzalez Zarzosa" userId="5f27cf78-d7d8-4433-9e78-c30b9b4ae6d6" providerId="ADAL" clId="{725B7E52-0D30-4DDE-8E65-02B278C9721C}" dt="2023-03-20T15:53:43.759" v="522" actId="20577"/>
          <ac:spMkLst>
            <pc:docMk/>
            <pc:sldMk cId="0" sldId="2134391796"/>
            <ac:spMk id="236" creationId="{00000000-0000-0000-0000-000000000000}"/>
          </ac:spMkLst>
        </pc:spChg>
      </pc:sldChg>
      <pc:sldChg chg="modSp mod">
        <pc:chgData name="Susana Gonzalez Zarzosa" userId="5f27cf78-d7d8-4433-9e78-c30b9b4ae6d6" providerId="ADAL" clId="{725B7E52-0D30-4DDE-8E65-02B278C9721C}" dt="2023-03-21T12:45:45.129" v="821" actId="20577"/>
        <pc:sldMkLst>
          <pc:docMk/>
          <pc:sldMk cId="1459140120" sldId="2134391797"/>
        </pc:sldMkLst>
        <pc:spChg chg="mod">
          <ac:chgData name="Susana Gonzalez Zarzosa" userId="5f27cf78-d7d8-4433-9e78-c30b9b4ae6d6" providerId="ADAL" clId="{725B7E52-0D30-4DDE-8E65-02B278C9721C}" dt="2023-03-21T12:45:45.129" v="821" actId="20577"/>
          <ac:spMkLst>
            <pc:docMk/>
            <pc:sldMk cId="1459140120" sldId="2134391797"/>
            <ac:spMk id="2" creationId="{B8BEE5DA-805A-BE9B-F364-CFAA40C31436}"/>
          </ac:spMkLst>
        </pc:spChg>
      </pc:sldChg>
      <pc:sldChg chg="modSp mod ord modNotesTx">
        <pc:chgData name="Susana Gonzalez Zarzosa" userId="5f27cf78-d7d8-4433-9e78-c30b9b4ae6d6" providerId="ADAL" clId="{725B7E52-0D30-4DDE-8E65-02B278C9721C}" dt="2023-03-21T12:42:08.329" v="781" actId="20577"/>
        <pc:sldMkLst>
          <pc:docMk/>
          <pc:sldMk cId="3037041489" sldId="2134391801"/>
        </pc:sldMkLst>
        <pc:spChg chg="mod">
          <ac:chgData name="Susana Gonzalez Zarzosa" userId="5f27cf78-d7d8-4433-9e78-c30b9b4ae6d6" providerId="ADAL" clId="{725B7E52-0D30-4DDE-8E65-02B278C9721C}" dt="2023-03-20T15:54:31.091" v="527" actId="20577"/>
          <ac:spMkLst>
            <pc:docMk/>
            <pc:sldMk cId="3037041489" sldId="2134391801"/>
            <ac:spMk id="236" creationId="{00000000-0000-0000-0000-000000000000}"/>
          </ac:spMkLst>
        </pc:spChg>
        <pc:spChg chg="mod">
          <ac:chgData name="Susana Gonzalez Zarzosa" userId="5f27cf78-d7d8-4433-9e78-c30b9b4ae6d6" providerId="ADAL" clId="{725B7E52-0D30-4DDE-8E65-02B278C9721C}" dt="2023-03-17T09:27:59.082" v="79" actId="1076"/>
          <ac:spMkLst>
            <pc:docMk/>
            <pc:sldMk cId="3037041489" sldId="2134391801"/>
            <ac:spMk id="248" creationId="{00000000-0000-0000-0000-000000000000}"/>
          </ac:spMkLst>
        </pc:spChg>
        <pc:spChg chg="mod">
          <ac:chgData name="Susana Gonzalez Zarzosa" userId="5f27cf78-d7d8-4433-9e78-c30b9b4ae6d6" providerId="ADAL" clId="{725B7E52-0D30-4DDE-8E65-02B278C9721C}" dt="2023-03-20T15:49:28.239" v="418" actId="14100"/>
          <ac:spMkLst>
            <pc:docMk/>
            <pc:sldMk cId="3037041489" sldId="2134391801"/>
            <ac:spMk id="268" creationId="{00000000-0000-0000-0000-000000000000}"/>
          </ac:spMkLst>
        </pc:spChg>
      </pc:sldChg>
      <pc:sldChg chg="addSp delSp modSp mod delAnim modAnim modNotesTx">
        <pc:chgData name="Susana Gonzalez Zarzosa" userId="5f27cf78-d7d8-4433-9e78-c30b9b4ae6d6" providerId="ADAL" clId="{725B7E52-0D30-4DDE-8E65-02B278C9721C}" dt="2023-03-21T12:42:25.521" v="785" actId="20577"/>
        <pc:sldMkLst>
          <pc:docMk/>
          <pc:sldMk cId="1262257920" sldId="2134391806"/>
        </pc:sldMkLst>
        <pc:spChg chg="mod">
          <ac:chgData name="Susana Gonzalez Zarzosa" userId="5f27cf78-d7d8-4433-9e78-c30b9b4ae6d6" providerId="ADAL" clId="{725B7E52-0D30-4DDE-8E65-02B278C9721C}" dt="2023-03-20T08:59:22.267" v="216" actId="122"/>
          <ac:spMkLst>
            <pc:docMk/>
            <pc:sldMk cId="1262257920" sldId="2134391806"/>
            <ac:spMk id="236" creationId="{00000000-0000-0000-0000-000000000000}"/>
          </ac:spMkLst>
        </pc:spChg>
        <pc:picChg chg="add del mod">
          <ac:chgData name="Susana Gonzalez Zarzosa" userId="5f27cf78-d7d8-4433-9e78-c30b9b4ae6d6" providerId="ADAL" clId="{725B7E52-0D30-4DDE-8E65-02B278C9721C}" dt="2023-03-21T10:19:33.134" v="716" actId="478"/>
          <ac:picMkLst>
            <pc:docMk/>
            <pc:sldMk cId="1262257920" sldId="2134391806"/>
            <ac:picMk id="3" creationId="{287CF925-17C5-D875-D577-EE7A8D5F36AF}"/>
          </ac:picMkLst>
        </pc:picChg>
        <pc:picChg chg="add del mod">
          <ac:chgData name="Susana Gonzalez Zarzosa" userId="5f27cf78-d7d8-4433-9e78-c30b9b4ae6d6" providerId="ADAL" clId="{725B7E52-0D30-4DDE-8E65-02B278C9721C}" dt="2023-03-21T10:52:24.388" v="718" actId="478"/>
          <ac:picMkLst>
            <pc:docMk/>
            <pc:sldMk cId="1262257920" sldId="2134391806"/>
            <ac:picMk id="4" creationId="{5240602A-D9B7-54A3-AD39-C2FA0BDC88E8}"/>
          </ac:picMkLst>
        </pc:picChg>
      </pc:sldChg>
      <pc:sldChg chg="del ord">
        <pc:chgData name="Susana Gonzalez Zarzosa" userId="5f27cf78-d7d8-4433-9e78-c30b9b4ae6d6" providerId="ADAL" clId="{725B7E52-0D30-4DDE-8E65-02B278C9721C}" dt="2023-03-20T15:44:55.929" v="252" actId="47"/>
        <pc:sldMkLst>
          <pc:docMk/>
          <pc:sldMk cId="1433370852" sldId="2134391807"/>
        </pc:sldMkLst>
      </pc:sldChg>
      <pc:sldChg chg="addSp delSp add mod modNotesTx">
        <pc:chgData name="Susana Gonzalez Zarzosa" userId="5f27cf78-d7d8-4433-9e78-c30b9b4ae6d6" providerId="ADAL" clId="{725B7E52-0D30-4DDE-8E65-02B278C9721C}" dt="2023-03-21T12:42:16.619" v="783" actId="6549"/>
        <pc:sldMkLst>
          <pc:docMk/>
          <pc:sldMk cId="4178806414" sldId="2134391807"/>
        </pc:sldMkLst>
        <pc:spChg chg="add del">
          <ac:chgData name="Susana Gonzalez Zarzosa" userId="5f27cf78-d7d8-4433-9e78-c30b9b4ae6d6" providerId="ADAL" clId="{725B7E52-0D30-4DDE-8E65-02B278C9721C}" dt="2023-03-20T15:53:00.216" v="505" actId="22"/>
          <ac:spMkLst>
            <pc:docMk/>
            <pc:sldMk cId="4178806414" sldId="2134391807"/>
            <ac:spMk id="6" creationId="{DC9FEE68-004E-B79A-9082-811650F38B90}"/>
          </ac:spMkLst>
        </pc:spChg>
      </pc:sldChg>
      <pc:sldChg chg="del ord modNotesTx">
        <pc:chgData name="Susana Gonzalez Zarzosa" userId="5f27cf78-d7d8-4433-9e78-c30b9b4ae6d6" providerId="ADAL" clId="{725B7E52-0D30-4DDE-8E65-02B278C9721C}" dt="2023-03-20T15:44:55.929" v="252" actId="47"/>
        <pc:sldMkLst>
          <pc:docMk/>
          <pc:sldMk cId="1385018265" sldId="2134391809"/>
        </pc:sldMkLst>
      </pc:sldChg>
      <pc:sldChg chg="add modNotesTx">
        <pc:chgData name="Susana Gonzalez Zarzosa" userId="5f27cf78-d7d8-4433-9e78-c30b9b4ae6d6" providerId="ADAL" clId="{725B7E52-0D30-4DDE-8E65-02B278C9721C}" dt="2023-03-21T12:42:21.057" v="784" actId="6549"/>
        <pc:sldMkLst>
          <pc:docMk/>
          <pc:sldMk cId="2808091378" sldId="2134391809"/>
        </pc:sldMkLst>
      </pc:sldChg>
      <pc:sldChg chg="modSp mod modNotesTx">
        <pc:chgData name="Susana Gonzalez Zarzosa" userId="5f27cf78-d7d8-4433-9e78-c30b9b4ae6d6" providerId="ADAL" clId="{725B7E52-0D30-4DDE-8E65-02B278C9721C}" dt="2023-03-21T12:42:27.884" v="786" actId="20577"/>
        <pc:sldMkLst>
          <pc:docMk/>
          <pc:sldMk cId="2707097996" sldId="2134391811"/>
        </pc:sldMkLst>
        <pc:spChg chg="mod">
          <ac:chgData name="Susana Gonzalez Zarzosa" userId="5f27cf78-d7d8-4433-9e78-c30b9b4ae6d6" providerId="ADAL" clId="{725B7E52-0D30-4DDE-8E65-02B278C9721C}" dt="2023-03-20T08:59:30" v="226" actId="122"/>
          <ac:spMkLst>
            <pc:docMk/>
            <pc:sldMk cId="2707097996" sldId="2134391811"/>
            <ac:spMk id="236" creationId="{00000000-0000-0000-0000-000000000000}"/>
          </ac:spMkLst>
        </pc:spChg>
      </pc:sldChg>
      <pc:sldChg chg="del modNotesTx">
        <pc:chgData name="Susana Gonzalez Zarzosa" userId="5f27cf78-d7d8-4433-9e78-c30b9b4ae6d6" providerId="ADAL" clId="{725B7E52-0D30-4DDE-8E65-02B278C9721C}" dt="2023-03-17T09:53:08.569" v="84" actId="47"/>
        <pc:sldMkLst>
          <pc:docMk/>
          <pc:sldMk cId="2726115999" sldId="2134391812"/>
        </pc:sldMkLst>
      </pc:sldChg>
    </pc:docChg>
  </pc:docChgLst>
  <pc:docChgLst>
    <pc:chgData name="Susana Gonzalez Zarzosa" userId="5f27cf78-d7d8-4433-9e78-c30b9b4ae6d6" providerId="ADAL" clId="{2769EC7C-CC15-490E-A74F-BC2D89D650C9}"/>
    <pc:docChg chg="undo custSel addSld delSld modSld sldOrd">
      <pc:chgData name="Susana Gonzalez Zarzosa" userId="5f27cf78-d7d8-4433-9e78-c30b9b4ae6d6" providerId="ADAL" clId="{2769EC7C-CC15-490E-A74F-BC2D89D650C9}" dt="2023-05-23T07:50:05.922" v="381" actId="20577"/>
      <pc:docMkLst>
        <pc:docMk/>
      </pc:docMkLst>
      <pc:sldChg chg="modSp del mod">
        <pc:chgData name="Susana Gonzalez Zarzosa" userId="5f27cf78-d7d8-4433-9e78-c30b9b4ae6d6" providerId="ADAL" clId="{2769EC7C-CC15-490E-A74F-BC2D89D650C9}" dt="2023-05-23T07:11:49.549" v="118" actId="47"/>
        <pc:sldMkLst>
          <pc:docMk/>
          <pc:sldMk cId="2256823058" sldId="256"/>
        </pc:sldMkLst>
        <pc:spChg chg="mod">
          <ac:chgData name="Susana Gonzalez Zarzosa" userId="5f27cf78-d7d8-4433-9e78-c30b9b4ae6d6" providerId="ADAL" clId="{2769EC7C-CC15-490E-A74F-BC2D89D650C9}" dt="2023-05-23T07:10:04.873" v="88" actId="20577"/>
          <ac:spMkLst>
            <pc:docMk/>
            <pc:sldMk cId="2256823058" sldId="256"/>
            <ac:spMk id="2" creationId="{00000000-0000-0000-0000-000000000000}"/>
          </ac:spMkLst>
        </pc:spChg>
        <pc:spChg chg="mod">
          <ac:chgData name="Susana Gonzalez Zarzosa" userId="5f27cf78-d7d8-4433-9e78-c30b9b4ae6d6" providerId="ADAL" clId="{2769EC7C-CC15-490E-A74F-BC2D89D650C9}" dt="2023-05-23T07:06:31.978" v="44" actId="20577"/>
          <ac:spMkLst>
            <pc:docMk/>
            <pc:sldMk cId="2256823058" sldId="256"/>
            <ac:spMk id="4" creationId="{00000000-0000-0000-0000-000000000000}"/>
          </ac:spMkLst>
        </pc:spChg>
      </pc:sldChg>
      <pc:sldChg chg="del mod modShow">
        <pc:chgData name="Susana Gonzalez Zarzosa" userId="5f27cf78-d7d8-4433-9e78-c30b9b4ae6d6" providerId="ADAL" clId="{2769EC7C-CC15-490E-A74F-BC2D89D650C9}" dt="2023-05-23T07:47:03.509" v="292" actId="47"/>
        <pc:sldMkLst>
          <pc:docMk/>
          <pc:sldMk cId="0" sldId="262"/>
        </pc:sldMkLst>
      </pc:sldChg>
      <pc:sldChg chg="addSp delSp modSp mod ord">
        <pc:chgData name="Susana Gonzalez Zarzosa" userId="5f27cf78-d7d8-4433-9e78-c30b9b4ae6d6" providerId="ADAL" clId="{2769EC7C-CC15-490E-A74F-BC2D89D650C9}" dt="2023-05-23T07:23:30.843" v="166" actId="27614"/>
        <pc:sldMkLst>
          <pc:docMk/>
          <pc:sldMk cId="1951974944" sldId="2061898235"/>
        </pc:sldMkLst>
        <pc:spChg chg="mod">
          <ac:chgData name="Susana Gonzalez Zarzosa" userId="5f27cf78-d7d8-4433-9e78-c30b9b4ae6d6" providerId="ADAL" clId="{2769EC7C-CC15-490E-A74F-BC2D89D650C9}" dt="2023-05-23T07:14:19.776" v="155" actId="20577"/>
          <ac:spMkLst>
            <pc:docMk/>
            <pc:sldMk cId="1951974944" sldId="2061898235"/>
            <ac:spMk id="2" creationId="{78D9EBB3-DE62-010F-599D-8850976CD92E}"/>
          </ac:spMkLst>
        </pc:spChg>
        <pc:spChg chg="add del mod">
          <ac:chgData name="Susana Gonzalez Zarzosa" userId="5f27cf78-d7d8-4433-9e78-c30b9b4ae6d6" providerId="ADAL" clId="{2769EC7C-CC15-490E-A74F-BC2D89D650C9}" dt="2023-05-23T07:23:22.343" v="163" actId="931"/>
          <ac:spMkLst>
            <pc:docMk/>
            <pc:sldMk cId="1951974944" sldId="2061898235"/>
            <ac:spMk id="5" creationId="{B59F2F08-0FA1-D870-B6F3-E9E744056E38}"/>
          </ac:spMkLst>
        </pc:spChg>
        <pc:picChg chg="add mod">
          <ac:chgData name="Susana Gonzalez Zarzosa" userId="5f27cf78-d7d8-4433-9e78-c30b9b4ae6d6" providerId="ADAL" clId="{2769EC7C-CC15-490E-A74F-BC2D89D650C9}" dt="2023-05-23T07:23:30.843" v="166" actId="27614"/>
          <ac:picMkLst>
            <pc:docMk/>
            <pc:sldMk cId="1951974944" sldId="2061898235"/>
            <ac:picMk id="7" creationId="{B8BCCA33-4285-8586-6BE3-8B21C5AF1B43}"/>
          </ac:picMkLst>
        </pc:picChg>
        <pc:picChg chg="del">
          <ac:chgData name="Susana Gonzalez Zarzosa" userId="5f27cf78-d7d8-4433-9e78-c30b9b4ae6d6" providerId="ADAL" clId="{2769EC7C-CC15-490E-A74F-BC2D89D650C9}" dt="2023-05-23T07:23:15.504" v="162" actId="478"/>
          <ac:picMkLst>
            <pc:docMk/>
            <pc:sldMk cId="1951974944" sldId="2061898235"/>
            <ac:picMk id="8" creationId="{51264E23-C13B-10DA-D847-4F40FFA4B2A2}"/>
          </ac:picMkLst>
        </pc:picChg>
      </pc:sldChg>
      <pc:sldChg chg="addSp delSp modSp add mod modNotesTx">
        <pc:chgData name="Susana Gonzalez Zarzosa" userId="5f27cf78-d7d8-4433-9e78-c30b9b4ae6d6" providerId="ADAL" clId="{2769EC7C-CC15-490E-A74F-BC2D89D650C9}" dt="2023-05-23T07:45:43.080" v="274" actId="20577"/>
        <pc:sldMkLst>
          <pc:docMk/>
          <pc:sldMk cId="765932106" sldId="2061898236"/>
        </pc:sldMkLst>
        <pc:spChg chg="mod">
          <ac:chgData name="Susana Gonzalez Zarzosa" userId="5f27cf78-d7d8-4433-9e78-c30b9b4ae6d6" providerId="ADAL" clId="{2769EC7C-CC15-490E-A74F-BC2D89D650C9}" dt="2023-05-23T07:23:42.987" v="180" actId="20577"/>
          <ac:spMkLst>
            <pc:docMk/>
            <pc:sldMk cId="765932106" sldId="2061898236"/>
            <ac:spMk id="2" creationId="{78D9EBB3-DE62-010F-599D-8850976CD92E}"/>
          </ac:spMkLst>
        </pc:spChg>
        <pc:spChg chg="add del mod">
          <ac:chgData name="Susana Gonzalez Zarzosa" userId="5f27cf78-d7d8-4433-9e78-c30b9b4ae6d6" providerId="ADAL" clId="{2769EC7C-CC15-490E-A74F-BC2D89D650C9}" dt="2023-05-23T07:19:37.879" v="158" actId="931"/>
          <ac:spMkLst>
            <pc:docMk/>
            <pc:sldMk cId="765932106" sldId="2061898236"/>
            <ac:spMk id="5" creationId="{4D778218-B431-B1B9-02E4-9DC2D5E002E6}"/>
          </ac:spMkLst>
        </pc:spChg>
        <pc:picChg chg="add mod">
          <ac:chgData name="Susana Gonzalez Zarzosa" userId="5f27cf78-d7d8-4433-9e78-c30b9b4ae6d6" providerId="ADAL" clId="{2769EC7C-CC15-490E-A74F-BC2D89D650C9}" dt="2023-05-23T07:19:43.995" v="161" actId="1076"/>
          <ac:picMkLst>
            <pc:docMk/>
            <pc:sldMk cId="765932106" sldId="2061898236"/>
            <ac:picMk id="7" creationId="{1B8874E1-290E-8CF9-6F98-373B926FF954}"/>
          </ac:picMkLst>
        </pc:picChg>
        <pc:picChg chg="del">
          <ac:chgData name="Susana Gonzalez Zarzosa" userId="5f27cf78-d7d8-4433-9e78-c30b9b4ae6d6" providerId="ADAL" clId="{2769EC7C-CC15-490E-A74F-BC2D89D650C9}" dt="2023-05-23T07:14:48.669" v="157" actId="478"/>
          <ac:picMkLst>
            <pc:docMk/>
            <pc:sldMk cId="765932106" sldId="2061898236"/>
            <ac:picMk id="9" creationId="{45869AAC-F648-07DF-E81B-618CF1B4F48C}"/>
          </ac:picMkLst>
        </pc:picChg>
      </pc:sldChg>
      <pc:sldChg chg="del">
        <pc:chgData name="Susana Gonzalez Zarzosa" userId="5f27cf78-d7d8-4433-9e78-c30b9b4ae6d6" providerId="ADAL" clId="{2769EC7C-CC15-490E-A74F-BC2D89D650C9}" dt="2023-05-23T07:42:43.037" v="193" actId="47"/>
        <pc:sldMkLst>
          <pc:docMk/>
          <pc:sldMk cId="431388667" sldId="2061898239"/>
        </pc:sldMkLst>
      </pc:sldChg>
      <pc:sldChg chg="del mod modShow">
        <pc:chgData name="Susana Gonzalez Zarzosa" userId="5f27cf78-d7d8-4433-9e78-c30b9b4ae6d6" providerId="ADAL" clId="{2769EC7C-CC15-490E-A74F-BC2D89D650C9}" dt="2023-05-23T07:45:58.127" v="277" actId="47"/>
        <pc:sldMkLst>
          <pc:docMk/>
          <pc:sldMk cId="4103203974" sldId="2134391775"/>
        </pc:sldMkLst>
      </pc:sldChg>
      <pc:sldChg chg="delSp modSp mod modNotesTx">
        <pc:chgData name="Susana Gonzalez Zarzosa" userId="5f27cf78-d7d8-4433-9e78-c30b9b4ae6d6" providerId="ADAL" clId="{2769EC7C-CC15-490E-A74F-BC2D89D650C9}" dt="2023-05-23T07:50:05.922" v="381" actId="20577"/>
        <pc:sldMkLst>
          <pc:docMk/>
          <pc:sldMk cId="1459140120" sldId="2134391797"/>
        </pc:sldMkLst>
        <pc:spChg chg="mod">
          <ac:chgData name="Susana Gonzalez Zarzosa" userId="5f27cf78-d7d8-4433-9e78-c30b9b4ae6d6" providerId="ADAL" clId="{2769EC7C-CC15-490E-A74F-BC2D89D650C9}" dt="2023-05-23T07:46:46.179" v="290" actId="2710"/>
          <ac:spMkLst>
            <pc:docMk/>
            <pc:sldMk cId="1459140120" sldId="2134391797"/>
            <ac:spMk id="6" creationId="{DEC20AEE-25E3-3EF0-0206-C5CC078C2CC6}"/>
          </ac:spMkLst>
        </pc:spChg>
        <pc:picChg chg="mod">
          <ac:chgData name="Susana Gonzalez Zarzosa" userId="5f27cf78-d7d8-4433-9e78-c30b9b4ae6d6" providerId="ADAL" clId="{2769EC7C-CC15-490E-A74F-BC2D89D650C9}" dt="2023-05-23T07:46:51.386" v="291" actId="1076"/>
          <ac:picMkLst>
            <pc:docMk/>
            <pc:sldMk cId="1459140120" sldId="2134391797"/>
            <ac:picMk id="8" creationId="{C05C850F-0CEE-4E76-BC40-3624CB924925}"/>
          </ac:picMkLst>
        </pc:picChg>
        <pc:picChg chg="del">
          <ac:chgData name="Susana Gonzalez Zarzosa" userId="5f27cf78-d7d8-4433-9e78-c30b9b4ae6d6" providerId="ADAL" clId="{2769EC7C-CC15-490E-A74F-BC2D89D650C9}" dt="2023-05-23T07:46:30.350" v="286" actId="478"/>
          <ac:picMkLst>
            <pc:docMk/>
            <pc:sldMk cId="1459140120" sldId="2134391797"/>
            <ac:picMk id="9" creationId="{A3A2C380-2F88-BADE-2E16-DF8E717812D8}"/>
          </ac:picMkLst>
        </pc:picChg>
      </pc:sldChg>
      <pc:sldChg chg="modNotesTx">
        <pc:chgData name="Susana Gonzalez Zarzosa" userId="5f27cf78-d7d8-4433-9e78-c30b9b4ae6d6" providerId="ADAL" clId="{2769EC7C-CC15-490E-A74F-BC2D89D650C9}" dt="2023-05-23T07:45:52.885" v="276" actId="20577"/>
        <pc:sldMkLst>
          <pc:docMk/>
          <pc:sldMk cId="3037041489" sldId="2134391801"/>
        </pc:sldMkLst>
      </pc:sldChg>
      <pc:sldChg chg="modSp add del mod">
        <pc:chgData name="Susana Gonzalez Zarzosa" userId="5f27cf78-d7d8-4433-9e78-c30b9b4ae6d6" providerId="ADAL" clId="{2769EC7C-CC15-490E-A74F-BC2D89D650C9}" dt="2023-05-23T07:48:06.452" v="296" actId="20577"/>
        <pc:sldMkLst>
          <pc:docMk/>
          <pc:sldMk cId="1262257920" sldId="2134391806"/>
        </pc:sldMkLst>
        <pc:spChg chg="mod">
          <ac:chgData name="Susana Gonzalez Zarzosa" userId="5f27cf78-d7d8-4433-9e78-c30b9b4ae6d6" providerId="ADAL" clId="{2769EC7C-CC15-490E-A74F-BC2D89D650C9}" dt="2023-05-23T07:48:06.452" v="296" actId="20577"/>
          <ac:spMkLst>
            <pc:docMk/>
            <pc:sldMk cId="1262257920" sldId="2134391806"/>
            <ac:spMk id="236" creationId="{00000000-0000-0000-0000-000000000000}"/>
          </ac:spMkLst>
        </pc:spChg>
      </pc:sldChg>
      <pc:sldChg chg="mod modShow">
        <pc:chgData name="Susana Gonzalez Zarzosa" userId="5f27cf78-d7d8-4433-9e78-c30b9b4ae6d6" providerId="ADAL" clId="{2769EC7C-CC15-490E-A74F-BC2D89D650C9}" dt="2023-05-23T07:08:51.287" v="50" actId="729"/>
        <pc:sldMkLst>
          <pc:docMk/>
          <pc:sldMk cId="4178806414" sldId="2134391807"/>
        </pc:sldMkLst>
      </pc:sldChg>
      <pc:sldChg chg="mod modShow">
        <pc:chgData name="Susana Gonzalez Zarzosa" userId="5f27cf78-d7d8-4433-9e78-c30b9b4ae6d6" providerId="ADAL" clId="{2769EC7C-CC15-490E-A74F-BC2D89D650C9}" dt="2023-05-23T07:08:51.287" v="50" actId="729"/>
        <pc:sldMkLst>
          <pc:docMk/>
          <pc:sldMk cId="2808091378" sldId="2134391809"/>
        </pc:sldMkLst>
      </pc:sldChg>
      <pc:sldChg chg="modSp add mod ord">
        <pc:chgData name="Susana Gonzalez Zarzosa" userId="5f27cf78-d7d8-4433-9e78-c30b9b4ae6d6" providerId="ADAL" clId="{2769EC7C-CC15-490E-A74F-BC2D89D650C9}" dt="2023-05-23T07:11:46.951" v="117" actId="20577"/>
        <pc:sldMkLst>
          <pc:docMk/>
          <pc:sldMk cId="1875290731" sldId="2134391810"/>
        </pc:sldMkLst>
        <pc:spChg chg="mod">
          <ac:chgData name="Susana Gonzalez Zarzosa" userId="5f27cf78-d7d8-4433-9e78-c30b9b4ae6d6" providerId="ADAL" clId="{2769EC7C-CC15-490E-A74F-BC2D89D650C9}" dt="2023-05-23T07:11:46.951" v="117" actId="20577"/>
          <ac:spMkLst>
            <pc:docMk/>
            <pc:sldMk cId="1875290731" sldId="2134391810"/>
            <ac:spMk id="2" creationId="{00000000-0000-0000-0000-000000000000}"/>
          </ac:spMkLst>
        </pc:spChg>
      </pc:sldChg>
      <pc:sldChg chg="del">
        <pc:chgData name="Susana Gonzalez Zarzosa" userId="5f27cf78-d7d8-4433-9e78-c30b9b4ae6d6" providerId="ADAL" clId="{2769EC7C-CC15-490E-A74F-BC2D89D650C9}" dt="2023-05-23T07:08:06.370" v="47" actId="47"/>
        <pc:sldMkLst>
          <pc:docMk/>
          <pc:sldMk cId="2707097996" sldId="2134391811"/>
        </pc:sldMkLst>
      </pc:sldChg>
      <pc:sldChg chg="add">
        <pc:chgData name="Susana Gonzalez Zarzosa" userId="5f27cf78-d7d8-4433-9e78-c30b9b4ae6d6" providerId="ADAL" clId="{2769EC7C-CC15-490E-A74F-BC2D89D650C9}" dt="2023-05-23T07:42:40.843" v="192"/>
        <pc:sldMkLst>
          <pc:docMk/>
          <pc:sldMk cId="3687081272" sldId="2134391811"/>
        </pc:sldMkLst>
      </pc:sldChg>
      <pc:sldChg chg="add del mod modShow">
        <pc:chgData name="Susana Gonzalez Zarzosa" userId="5f27cf78-d7d8-4433-9e78-c30b9b4ae6d6" providerId="ADAL" clId="{2769EC7C-CC15-490E-A74F-BC2D89D650C9}" dt="2023-05-23T07:29:46.489" v="191" actId="47"/>
        <pc:sldMkLst>
          <pc:docMk/>
          <pc:sldMk cId="4058070230" sldId="2134391811"/>
        </pc:sldMkLst>
      </pc:sldChg>
      <pc:sldChg chg="new del">
        <pc:chgData name="Susana Gonzalez Zarzosa" userId="5f27cf78-d7d8-4433-9e78-c30b9b4ae6d6" providerId="ADAL" clId="{2769EC7C-CC15-490E-A74F-BC2D89D650C9}" dt="2023-05-23T07:47:36.904" v="294" actId="47"/>
        <pc:sldMkLst>
          <pc:docMk/>
          <pc:sldMk cId="403081687" sldId="21343918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‹Nº›</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IRIS platform has been conceived from </a:t>
            </a:r>
            <a:r>
              <a:rPr lang="en-US" sz="1200" dirty="0">
                <a:effectLst/>
                <a:latin typeface="Calibri" panose="020F0502020204030204" pitchFamily="34" charset="0"/>
                <a:ea typeface="Calibri" panose="020F0502020204030204" pitchFamily="34" charset="0"/>
                <a:cs typeface="Calibri" panose="020F0502020204030204" pitchFamily="34" charset="0"/>
              </a:rPr>
              <a:t>the beginning </a:t>
            </a:r>
            <a:r>
              <a:rPr lang="en-GB" sz="1200" dirty="0">
                <a:effectLst/>
                <a:latin typeface="Calibri" panose="020F0502020204030204" pitchFamily="34" charset="0"/>
                <a:ea typeface="Calibri" panose="020F0502020204030204" pitchFamily="34" charset="0"/>
                <a:cs typeface="Calibri" panose="020F0502020204030204" pitchFamily="34" charset="0"/>
              </a:rPr>
              <a:t>as a </a:t>
            </a:r>
            <a:r>
              <a:rPr lang="en-GB" sz="1200" b="1" dirty="0">
                <a:effectLst/>
                <a:latin typeface="Calibri" panose="020F0502020204030204" pitchFamily="34" charset="0"/>
                <a:ea typeface="Calibri" panose="020F0502020204030204" pitchFamily="34" charset="0"/>
                <a:cs typeface="Calibri" panose="020F0502020204030204" pitchFamily="34" charset="0"/>
              </a:rPr>
              <a:t>federated threat intelligence architecture </a:t>
            </a:r>
            <a:r>
              <a:rPr lang="en-GB" sz="1200" dirty="0">
                <a:effectLst/>
                <a:latin typeface="Calibri" panose="020F0502020204030204" pitchFamily="34" charset="0"/>
                <a:ea typeface="Calibri" panose="020F0502020204030204" pitchFamily="34" charset="0"/>
                <a:cs typeface="Calibri" panose="020F0502020204030204" pitchFamily="34" charset="0"/>
              </a:rPr>
              <a:t>for automated threat analytics, detection, response and recovery. </a:t>
            </a:r>
            <a:r>
              <a:rPr lang="en-US" sz="1200" dirty="0">
                <a:effectLst/>
                <a:latin typeface="Calibri" panose="020F0502020204030204" pitchFamily="34" charset="0"/>
                <a:ea typeface="Calibri" panose="020F0502020204030204" pitchFamily="34" charset="0"/>
              </a:rPr>
              <a:t>This architecture is based on three main pillars that will be integrated into the threat intelligence ecosystem.</a:t>
            </a:r>
          </a:p>
          <a:p>
            <a:pPr marL="285750" lvl="0" indent="-285750" algn="just">
              <a:buFont typeface="Wingdings" panose="05000000000000000000" pitchFamily="2" charset="2"/>
              <a:buChar char="q"/>
            </a:pPr>
            <a:r>
              <a:rPr lang="en-US" b="1" dirty="0"/>
              <a:t>Automated Threat Analytics (ATA)</a:t>
            </a:r>
            <a:r>
              <a:rPr lang="en-US" dirty="0"/>
              <a:t> that extends existing intrusion detection tools with a novel threat detection engine for identifying specific IoT and AI attack vectors and includes digital twin honeypots for collecting attack telemetry against end-user systems reliant on these technologies.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IRIS Enhanced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MeliCERTes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ecosystem: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capabilities of the existing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MeliCERTes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platform will be enhanced with the CTI module that will be the core of the architecture, providing analytics orchestration and supervising coordination between the different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module will make use of a Data Protection and Accountability (DPA) module, which will include distributed ledger technology, to provide the privacy and accountability framework for CERTs/CSIRTs and other stakeholders interacting with IoT and AI threat intelligence data through the enhanced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MeliCERTes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ecosystem. </a:t>
            </a:r>
            <a:endParaRPr lang="en-US" dirty="0"/>
          </a:p>
          <a:p>
            <a:pPr marL="285750" lvl="0" indent="-285750" algn="just">
              <a:buFont typeface="Wingdings" panose="05000000000000000000" pitchFamily="2" charset="2"/>
              <a:buChar char="q"/>
            </a:pPr>
            <a:r>
              <a:rPr lang="en-US" b="1" dirty="0"/>
              <a:t>Virtual Cyber Range </a:t>
            </a:r>
            <a:r>
              <a:rPr lang="en-US" dirty="0"/>
              <a:t>for collaborative CERT/CSIRT training exercises based on real-world environment platforms, providing representative adversarial IoT &amp; AI threat intelligence scenarios.</a:t>
            </a:r>
          </a:p>
        </p:txBody>
      </p:sp>
      <p:sp>
        <p:nvSpPr>
          <p:cNvPr id="4" name="Slide Number Placeholder 3"/>
          <p:cNvSpPr>
            <a:spLocks noGrp="1"/>
          </p:cNvSpPr>
          <p:nvPr>
            <p:ph type="sldNum" sz="quarter" idx="5"/>
          </p:nvPr>
        </p:nvSpPr>
        <p:spPr/>
        <p:txBody>
          <a:bodyPr/>
          <a:lstStyle/>
          <a:p>
            <a:fld id="{B61E4E92-E22F-4BCF-A7FF-81D359BE4E94}" type="slidenum">
              <a:rPr lang="en-US" smtClean="0"/>
              <a:t>2</a:t>
            </a:fld>
            <a:endParaRPr lang="en-US"/>
          </a:p>
        </p:txBody>
      </p:sp>
    </p:spTree>
    <p:extLst>
      <p:ext uri="{BB962C8B-B14F-4D97-AF65-F5344CB8AC3E}">
        <p14:creationId xmlns:p14="http://schemas.microsoft.com/office/powerpoint/2010/main" val="6766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217488" y="812800"/>
            <a:ext cx="7123112" cy="4006850"/>
          </a:xfrm>
          <a:prstGeom prst="rect">
            <a:avLst/>
          </a:prstGeom>
        </p:spPr>
      </p:sp>
      <p:sp>
        <p:nvSpPr>
          <p:cNvPr id="367"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indent="-214920">
              <a:lnSpc>
                <a:spcPct val="100000"/>
              </a:lnSpc>
              <a:tabLst>
                <a:tab pos="0" algn="l"/>
              </a:tabLst>
            </a:pPr>
            <a:endParaRPr lang="en-US" sz="2000" b="0" strike="noStrike" spc="-1" dirty="0">
              <a:latin typeface="Arial"/>
            </a:endParaRPr>
          </a:p>
        </p:txBody>
      </p:sp>
      <p:sp>
        <p:nvSpPr>
          <p:cNvPr id="368"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41CD-BA13-417C-B983-22FC8E2F5218}" type="slidenum">
              <a:rPr lang="en-US" sz="1400" b="0" strike="noStrike" spc="-1">
                <a:solidFill>
                  <a:srgbClr val="000000"/>
                </a:solidFill>
                <a:latin typeface="Times New Roman"/>
                <a:ea typeface="+mn-ea"/>
              </a:rPr>
              <a:t>16</a:t>
            </a:fld>
            <a:endParaRPr lang="en-US" sz="1400" b="0" strike="noStrike" spc="-1">
              <a:latin typeface="Arial"/>
            </a:endParaRPr>
          </a:p>
        </p:txBody>
      </p:sp>
    </p:spTree>
    <p:extLst>
      <p:ext uri="{BB962C8B-B14F-4D97-AF65-F5344CB8AC3E}">
        <p14:creationId xmlns:p14="http://schemas.microsoft.com/office/powerpoint/2010/main" val="10760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Showcase</a:t>
            </a:r>
            <a:r>
              <a:rPr lang="es-ES" dirty="0"/>
              <a:t> Data </a:t>
            </a:r>
            <a:r>
              <a:rPr lang="es-ES" dirty="0" err="1"/>
              <a:t>Protection</a:t>
            </a:r>
            <a:r>
              <a:rPr lang="es-ES" dirty="0"/>
              <a:t> and </a:t>
            </a:r>
            <a:r>
              <a:rPr lang="es-ES" dirty="0" err="1"/>
              <a:t>Accountability</a:t>
            </a:r>
            <a:r>
              <a:rPr lang="es-ES" dirty="0"/>
              <a:t> (DPA) module </a:t>
            </a:r>
            <a:r>
              <a:rPr lang="es-ES" dirty="0">
                <a:sym typeface="Wingdings" panose="05000000000000000000" pitchFamily="2" charset="2"/>
              </a:rPr>
              <a:t> </a:t>
            </a:r>
            <a:r>
              <a:rPr lang="es-ES" dirty="0" err="1">
                <a:sym typeface="Wingdings" panose="05000000000000000000" pitchFamily="2" charset="2"/>
              </a:rPr>
              <a:t>later</a:t>
            </a:r>
            <a:r>
              <a:rPr lang="es-ES" dirty="0">
                <a:sym typeface="Wingdings" panose="05000000000000000000" pitchFamily="2" charset="2"/>
              </a:rPr>
              <a:t> in </a:t>
            </a:r>
            <a:r>
              <a:rPr lang="es-ES" dirty="0" err="1">
                <a:sym typeface="Wingdings" panose="05000000000000000000" pitchFamily="2" charset="2"/>
              </a:rPr>
              <a:t>the</a:t>
            </a:r>
            <a:r>
              <a:rPr lang="es-ES" dirty="0">
                <a:sym typeface="Wingdings" panose="05000000000000000000" pitchFamily="2" charset="2"/>
              </a:rPr>
              <a:t> workshop</a:t>
            </a:r>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4</a:t>
            </a:fld>
            <a:endParaRPr lang="en-US"/>
          </a:p>
        </p:txBody>
      </p:sp>
    </p:spTree>
    <p:extLst>
      <p:ext uri="{BB962C8B-B14F-4D97-AF65-F5344CB8AC3E}">
        <p14:creationId xmlns:p14="http://schemas.microsoft.com/office/powerpoint/2010/main" val="240999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t" latinLnBrk="0" hangingPunct="1">
              <a:spcBef>
                <a:spcPts val="0"/>
              </a:spcBef>
              <a:spcAft>
                <a:spcPts val="0"/>
              </a:spcAft>
            </a:pPr>
            <a:r>
              <a:rPr lang="es-ES" sz="1800" b="1" i="0" u="none" strike="noStrike" kern="1200" dirty="0" err="1">
                <a:solidFill>
                  <a:srgbClr val="FFFFFF"/>
                </a:solidFill>
                <a:effectLst/>
                <a:latin typeface="Open Sans" panose="020B0606030504020204" pitchFamily="34" charset="0"/>
              </a:rPr>
              <a:t>CyberVision</a:t>
            </a:r>
            <a:r>
              <a:rPr lang="es-ES" sz="1800" b="1" i="0" u="none" strike="noStrike" kern="1200" dirty="0">
                <a:solidFill>
                  <a:srgbClr val="FFFFFF"/>
                </a:solidFill>
                <a:effectLst/>
                <a:latin typeface="Open Sans" panose="020B0606030504020204" pitchFamily="34" charset="0"/>
              </a:rPr>
              <a:t> – CISCO</a:t>
            </a:r>
            <a:r>
              <a:rPr lang="es-ES" sz="1800" b="0" i="0" u="none" strike="noStrike" kern="1200" dirty="0">
                <a:solidFill>
                  <a:schemeClr val="tx1"/>
                </a:solidFill>
                <a:effectLst/>
                <a:latin typeface="Arial" panose="020B0604020202020204" pitchFamily="34" charset="0"/>
              </a:rPr>
              <a:t> - </a:t>
            </a:r>
            <a:r>
              <a:rPr lang="es-ES" sz="1800" b="0" i="0" u="none" strike="noStrike" kern="1200" dirty="0" err="1">
                <a:solidFill>
                  <a:schemeClr val="tx1"/>
                </a:solidFill>
                <a:effectLst/>
                <a:latin typeface="Arial" panose="020B0604020202020204" pitchFamily="34" charset="0"/>
              </a:rPr>
              <a:t>D</a:t>
            </a:r>
            <a:r>
              <a:rPr lang="es-ES" sz="1800" b="1" i="0" u="none" strike="noStrike" kern="1200" dirty="0" err="1">
                <a:solidFill>
                  <a:srgbClr val="FFFFFF"/>
                </a:solidFill>
                <a:effectLst/>
                <a:latin typeface="Open Sans" panose="020B0606030504020204" pitchFamily="34" charset="0"/>
              </a:rPr>
              <a:t>etection</a:t>
            </a:r>
            <a:r>
              <a:rPr lang="es-ES" sz="1800" b="1" i="0" u="none" strike="noStrike" kern="1200" dirty="0">
                <a:solidFill>
                  <a:srgbClr val="FFFFFF"/>
                </a:solidFill>
                <a:effectLst/>
                <a:latin typeface="Open Sans" panose="020B0606030504020204" pitchFamily="34" charset="0"/>
              </a:rPr>
              <a:t> of new </a:t>
            </a:r>
            <a:r>
              <a:rPr lang="es-ES" sz="1800" b="1" i="0" u="none" strike="noStrike" kern="1200" dirty="0" err="1">
                <a:solidFill>
                  <a:srgbClr val="FFFFFF"/>
                </a:solidFill>
                <a:effectLst/>
                <a:latin typeface="Open Sans" panose="020B0606030504020204" pitchFamily="34" charset="0"/>
              </a:rPr>
              <a:t>device</a:t>
            </a:r>
            <a:r>
              <a:rPr lang="es-ES" sz="1800" b="1" i="0" u="none" strike="noStrike" kern="1200" dirty="0">
                <a:solidFill>
                  <a:srgbClr val="FFFFFF"/>
                </a:solidFill>
                <a:effectLst/>
                <a:latin typeface="Open Sans" panose="020B0606030504020204" pitchFamily="34" charset="0"/>
              </a:rPr>
              <a:t> in </a:t>
            </a:r>
            <a:r>
              <a:rPr lang="es-ES" sz="1800" b="1" i="0" u="none" strike="noStrike" kern="1200" dirty="0" err="1">
                <a:solidFill>
                  <a:srgbClr val="FFFFFF"/>
                </a:solidFill>
                <a:effectLst/>
                <a:latin typeface="Open Sans" panose="020B0606030504020204" pitchFamily="34" charset="0"/>
              </a:rPr>
              <a:t>the</a:t>
            </a:r>
            <a:r>
              <a:rPr lang="es-ES" sz="1800" b="1" i="0" u="none" strike="noStrike" kern="1200" dirty="0">
                <a:solidFill>
                  <a:srgbClr val="FFFFFF"/>
                </a:solidFill>
                <a:effectLst/>
                <a:latin typeface="Open Sans" panose="020B0606030504020204" pitchFamily="34" charset="0"/>
              </a:rPr>
              <a:t> </a:t>
            </a:r>
            <a:r>
              <a:rPr lang="es-ES" sz="1800" b="1" i="0" u="none" strike="noStrike" kern="1200" dirty="0" err="1">
                <a:solidFill>
                  <a:srgbClr val="FFFFFF"/>
                </a:solidFill>
                <a:effectLst/>
                <a:latin typeface="Open Sans" panose="020B0606030504020204" pitchFamily="34" charset="0"/>
              </a:rPr>
              <a:t>infrastructure</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a:solidFill>
                  <a:srgbClr val="838487"/>
                </a:solidFill>
                <a:effectLst/>
                <a:latin typeface="Open Sans" panose="020B0606030504020204" pitchFamily="34" charset="0"/>
              </a:rPr>
              <a:t>VDM – ATOS - </a:t>
            </a:r>
            <a:r>
              <a:rPr lang="es-ES" sz="1800" b="0" i="0" u="none" strike="noStrike" kern="1200" dirty="0" err="1">
                <a:solidFill>
                  <a:srgbClr val="838487"/>
                </a:solidFill>
                <a:effectLst/>
                <a:latin typeface="Open Sans" panose="020B0606030504020204" pitchFamily="34" charset="0"/>
              </a:rPr>
              <a:t>Provision</a:t>
            </a:r>
            <a:r>
              <a:rPr lang="es-ES" sz="1800" b="0" i="0" u="none" strike="noStrike" kern="1200" dirty="0">
                <a:solidFill>
                  <a:srgbClr val="838487"/>
                </a:solidFill>
                <a:effectLst/>
                <a:latin typeface="Open Sans" panose="020B0606030504020204" pitchFamily="34" charset="0"/>
              </a:rPr>
              <a:t> of </a:t>
            </a:r>
            <a:r>
              <a:rPr lang="es-ES" sz="1800" b="0" i="0" u="none" strike="noStrike" kern="1200" dirty="0" err="1">
                <a:solidFill>
                  <a:srgbClr val="838487"/>
                </a:solidFill>
                <a:effectLst/>
                <a:latin typeface="Open Sans" panose="020B0606030504020204" pitchFamily="34" charset="0"/>
              </a:rPr>
              <a:t>vulnerability</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report</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on</a:t>
            </a:r>
            <a:r>
              <a:rPr lang="es-ES" sz="1800" b="0" i="0" u="none" strike="noStrike" kern="1200" dirty="0">
                <a:solidFill>
                  <a:srgbClr val="838487"/>
                </a:solidFill>
                <a:effectLst/>
                <a:latin typeface="Open Sans" panose="020B0606030504020204" pitchFamily="34" charset="0"/>
              </a:rPr>
              <a:t> new </a:t>
            </a:r>
            <a:r>
              <a:rPr lang="es-ES" sz="1800" b="0" i="0" u="none" strike="noStrike" kern="1200" dirty="0" err="1">
                <a:solidFill>
                  <a:srgbClr val="838487"/>
                </a:solidFill>
                <a:effectLst/>
                <a:latin typeface="Open Sans" panose="020B0606030504020204" pitchFamily="34" charset="0"/>
              </a:rPr>
              <a:t>device</a:t>
            </a:r>
            <a:r>
              <a:rPr lang="es-ES" sz="1800" b="0" i="0" u="none" strike="noStrike" kern="1200" dirty="0">
                <a:solidFill>
                  <a:srgbClr val="838487"/>
                </a:solidFill>
                <a:effectLst/>
                <a:latin typeface="Open Sans" panose="020B0606030504020204" pitchFamily="34" charset="0"/>
              </a:rPr>
              <a:t> in </a:t>
            </a:r>
            <a:r>
              <a:rPr lang="es-ES" sz="1800" b="0" i="0" u="none" strike="noStrike" kern="1200" dirty="0" err="1">
                <a:solidFill>
                  <a:srgbClr val="838487"/>
                </a:solidFill>
                <a:effectLst/>
                <a:latin typeface="Open Sans" panose="020B0606030504020204" pitchFamily="34" charset="0"/>
              </a:rPr>
              <a:t>the</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infrastructure</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err="1">
                <a:solidFill>
                  <a:srgbClr val="838487"/>
                </a:solidFill>
                <a:effectLst/>
                <a:latin typeface="Open Sans" panose="020B0606030504020204" pitchFamily="34" charset="0"/>
              </a:rPr>
              <a:t>Nightwatch</a:t>
            </a:r>
            <a:r>
              <a:rPr lang="es-ES" sz="1800" b="0" i="0" u="none" strike="noStrike" kern="1200" dirty="0">
                <a:solidFill>
                  <a:srgbClr val="838487"/>
                </a:solidFill>
                <a:effectLst/>
                <a:latin typeface="Open Sans" panose="020B0606030504020204" pitchFamily="34" charset="0"/>
              </a:rPr>
              <a:t>- CLS - </a:t>
            </a:r>
            <a:r>
              <a:rPr lang="es-ES" sz="1800" b="0" i="0" u="none" strike="noStrike" kern="1200" dirty="0" err="1">
                <a:solidFill>
                  <a:srgbClr val="838487"/>
                </a:solidFill>
                <a:effectLst/>
                <a:latin typeface="Open Sans" panose="020B0606030504020204" pitchFamily="34" charset="0"/>
              </a:rPr>
              <a:t>Provision</a:t>
            </a:r>
            <a:r>
              <a:rPr lang="es-ES" sz="1800" b="0" i="0" u="none" strike="noStrike" kern="1200" dirty="0">
                <a:solidFill>
                  <a:srgbClr val="838487"/>
                </a:solidFill>
                <a:effectLst/>
                <a:latin typeface="Open Sans" panose="020B0606030504020204" pitchFamily="34" charset="0"/>
              </a:rPr>
              <a:t> and </a:t>
            </a:r>
            <a:r>
              <a:rPr lang="es-ES" sz="1800" b="0" i="0" u="none" strike="noStrike" kern="1200" dirty="0" err="1">
                <a:solidFill>
                  <a:srgbClr val="838487"/>
                </a:solidFill>
                <a:effectLst/>
                <a:latin typeface="Open Sans" panose="020B0606030504020204" pitchFamily="34" charset="0"/>
              </a:rPr>
              <a:t>analysis</a:t>
            </a:r>
            <a:r>
              <a:rPr lang="es-ES" sz="1800" b="0" i="0" u="none" strike="noStrike" kern="1200" dirty="0">
                <a:solidFill>
                  <a:srgbClr val="838487"/>
                </a:solidFill>
                <a:effectLst/>
                <a:latin typeface="Open Sans" panose="020B0606030504020204" pitchFamily="34" charset="0"/>
              </a:rPr>
              <a:t> of </a:t>
            </a:r>
            <a:r>
              <a:rPr lang="es-ES" sz="1800" b="0" i="0" u="none" strike="noStrike" kern="1200" dirty="0" err="1">
                <a:solidFill>
                  <a:srgbClr val="838487"/>
                </a:solidFill>
                <a:effectLst/>
                <a:latin typeface="Open Sans" panose="020B0606030504020204" pitchFamily="34" charset="0"/>
              </a:rPr>
              <a:t>IoT</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network</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traffic</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for</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detection</a:t>
            </a:r>
            <a:r>
              <a:rPr lang="es-ES" sz="1800" b="0" i="0" u="none" strike="noStrike" kern="1200" dirty="0">
                <a:solidFill>
                  <a:srgbClr val="838487"/>
                </a:solidFill>
                <a:effectLst/>
                <a:latin typeface="Open Sans" panose="020B0606030504020204" pitchFamily="34" charset="0"/>
              </a:rPr>
              <a:t> of real-time </a:t>
            </a:r>
            <a:r>
              <a:rPr lang="es-ES" sz="1800" b="0" i="0" u="none" strike="noStrike" kern="1200" dirty="0" err="1">
                <a:solidFill>
                  <a:srgbClr val="838487"/>
                </a:solidFill>
                <a:effectLst/>
                <a:latin typeface="Open Sans" panose="020B0606030504020204" pitchFamily="34" charset="0"/>
              </a:rPr>
              <a:t>threat</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events</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a:solidFill>
                  <a:srgbClr val="838487"/>
                </a:solidFill>
                <a:effectLst/>
                <a:latin typeface="Open Sans" panose="020B0606030504020204" pitchFamily="34" charset="0"/>
              </a:rPr>
              <a:t>RRR – CLS</a:t>
            </a:r>
            <a:r>
              <a:rPr lang="es-ES" sz="1800" b="0" i="0" u="none" strike="noStrike" kern="1200" dirty="0">
                <a:solidFill>
                  <a:schemeClr val="tx1"/>
                </a:solidFill>
                <a:effectLst/>
                <a:latin typeface="Arial" panose="020B0604020202020204" pitchFamily="34" charset="0"/>
              </a:rPr>
              <a:t> - </a:t>
            </a:r>
            <a:r>
              <a:rPr lang="es-ES" sz="1800" b="0" i="0" u="none" strike="noStrike" kern="1200" dirty="0" err="1">
                <a:solidFill>
                  <a:schemeClr val="tx1"/>
                </a:solidFill>
                <a:effectLst/>
                <a:latin typeface="Arial" panose="020B0604020202020204" pitchFamily="34" charset="0"/>
              </a:rPr>
              <a:t>P</a:t>
            </a:r>
            <a:r>
              <a:rPr lang="es-ES" sz="1800" b="0" i="0" u="none" strike="noStrike" kern="1200" dirty="0" err="1">
                <a:solidFill>
                  <a:srgbClr val="838487"/>
                </a:solidFill>
                <a:effectLst/>
                <a:latin typeface="Open Sans" panose="020B0606030504020204" pitchFamily="34" charset="0"/>
              </a:rPr>
              <a:t>rovision</a:t>
            </a:r>
            <a:r>
              <a:rPr lang="es-ES" sz="1800" b="0" i="0" u="none" strike="noStrike" kern="1200" dirty="0">
                <a:solidFill>
                  <a:srgbClr val="838487"/>
                </a:solidFill>
                <a:effectLst/>
                <a:latin typeface="Open Sans" panose="020B0606030504020204" pitchFamily="34" charset="0"/>
              </a:rPr>
              <a:t> of </a:t>
            </a:r>
            <a:r>
              <a:rPr lang="es-ES" sz="1800" b="0" i="0" u="none" strike="noStrike" kern="1200" dirty="0" err="1">
                <a:solidFill>
                  <a:srgbClr val="838487"/>
                </a:solidFill>
                <a:effectLst/>
                <a:latin typeface="Open Sans" panose="020B0606030504020204" pitchFamily="34" charset="0"/>
              </a:rPr>
              <a:t>optimized</a:t>
            </a:r>
            <a:r>
              <a:rPr lang="es-ES" sz="1800" b="0" i="0" u="none" strike="noStrike" kern="1200" dirty="0">
                <a:solidFill>
                  <a:srgbClr val="838487"/>
                </a:solidFill>
                <a:effectLst/>
                <a:latin typeface="Open Sans" panose="020B0606030504020204" pitchFamily="34" charset="0"/>
              </a:rPr>
              <a:t> response </a:t>
            </a:r>
            <a:r>
              <a:rPr lang="es-ES" sz="1800" b="0" i="0" u="none" strike="noStrike" kern="1200" dirty="0" err="1">
                <a:solidFill>
                  <a:srgbClr val="838487"/>
                </a:solidFill>
                <a:effectLst/>
                <a:latin typeface="Open Sans" panose="020B0606030504020204" pitchFamily="34" charset="0"/>
              </a:rPr>
              <a:t>recommendation</a:t>
            </a:r>
            <a:r>
              <a:rPr lang="es-ES" sz="1800" b="0" i="0" u="none" strike="noStrike" kern="1200" dirty="0">
                <a:solidFill>
                  <a:srgbClr val="838487"/>
                </a:solidFill>
                <a:effectLst/>
                <a:latin typeface="Open Sans" panose="020B0606030504020204" pitchFamily="34" charset="0"/>
              </a:rPr>
              <a:t> and </a:t>
            </a:r>
            <a:r>
              <a:rPr lang="es-ES" sz="1800" b="0" i="0" u="none" strike="noStrike" kern="1200" dirty="0" err="1">
                <a:solidFill>
                  <a:srgbClr val="838487"/>
                </a:solidFill>
                <a:effectLst/>
                <a:latin typeface="Open Sans" panose="020B0606030504020204" pitchFamily="34" charset="0"/>
              </a:rPr>
              <a:t>actions</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a:solidFill>
                  <a:srgbClr val="838487"/>
                </a:solidFill>
                <a:effectLst/>
                <a:latin typeface="Open Sans" panose="020B0606030504020204" pitchFamily="34" charset="0"/>
              </a:rPr>
              <a:t>ATIO – ICCS - </a:t>
            </a:r>
            <a:r>
              <a:rPr lang="es-ES" sz="1800" b="0" i="0" u="none" strike="noStrike" kern="1200" dirty="0" err="1">
                <a:solidFill>
                  <a:srgbClr val="838487"/>
                </a:solidFill>
                <a:effectLst/>
                <a:latin typeface="Open Sans" panose="020B0606030504020204" pitchFamily="34" charset="0"/>
              </a:rPr>
              <a:t>Orchestration</a:t>
            </a:r>
            <a:r>
              <a:rPr lang="es-ES" sz="1800" b="0" i="0" u="none" strike="noStrike" kern="1200" dirty="0">
                <a:solidFill>
                  <a:srgbClr val="838487"/>
                </a:solidFill>
                <a:effectLst/>
                <a:latin typeface="Open Sans" panose="020B0606030504020204" pitchFamily="34" charset="0"/>
              </a:rPr>
              <a:t> of </a:t>
            </a:r>
            <a:r>
              <a:rPr lang="es-ES" sz="1800" b="0" i="0" u="none" strike="noStrike" kern="1200" dirty="0" err="1">
                <a:solidFill>
                  <a:srgbClr val="838487"/>
                </a:solidFill>
                <a:effectLst/>
                <a:latin typeface="Open Sans" panose="020B0606030504020204" pitchFamily="34" charset="0"/>
              </a:rPr>
              <a:t>the</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incident</a:t>
            </a:r>
            <a:r>
              <a:rPr lang="es-ES" sz="1800" b="0" i="0" u="none" strike="noStrike" kern="1200" dirty="0">
                <a:solidFill>
                  <a:srgbClr val="838487"/>
                </a:solidFill>
                <a:effectLst/>
                <a:latin typeface="Open Sans" panose="020B0606030504020204" pitchFamily="34" charset="0"/>
              </a:rPr>
              <a:t> response </a:t>
            </a:r>
            <a:r>
              <a:rPr lang="es-ES" sz="1800" b="0" i="0" u="none" strike="noStrike" kern="1200" dirty="0" err="1">
                <a:solidFill>
                  <a:srgbClr val="838487"/>
                </a:solidFill>
                <a:effectLst/>
                <a:latin typeface="Open Sans" panose="020B0606030504020204" pitchFamily="34" charset="0"/>
              </a:rPr>
              <a:t>workflow</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a:solidFill>
                  <a:srgbClr val="838487"/>
                </a:solidFill>
                <a:effectLst/>
                <a:latin typeface="Open Sans" panose="020B0606030504020204" pitchFamily="34" charset="0"/>
              </a:rPr>
              <a:t>CTIM – CERTH  - </a:t>
            </a:r>
            <a:r>
              <a:rPr lang="es-ES" sz="1800" b="0" i="0" u="none" strike="noStrike" kern="1200" dirty="0" err="1">
                <a:solidFill>
                  <a:srgbClr val="838487"/>
                </a:solidFill>
                <a:effectLst/>
                <a:latin typeface="Open Sans" panose="020B0606030504020204" pitchFamily="34" charset="0"/>
              </a:rPr>
              <a:t>Cyber</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Threat</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Intelligence</a:t>
            </a:r>
            <a:r>
              <a:rPr lang="es-ES" sz="1800" b="0" i="0" u="none" strike="noStrike" kern="1200" dirty="0">
                <a:solidFill>
                  <a:srgbClr val="838487"/>
                </a:solidFill>
                <a:effectLst/>
                <a:latin typeface="Open Sans" panose="020B0606030504020204" pitchFamily="34" charset="0"/>
              </a:rPr>
              <a:t> </a:t>
            </a:r>
            <a:r>
              <a:rPr lang="es-ES" sz="1800" b="0" i="0" u="none" strike="noStrike" kern="1200" dirty="0" err="1">
                <a:solidFill>
                  <a:srgbClr val="838487"/>
                </a:solidFill>
                <a:effectLst/>
                <a:latin typeface="Open Sans" panose="020B0606030504020204" pitchFamily="34" charset="0"/>
              </a:rPr>
              <a:t>Sharing</a:t>
            </a:r>
            <a:r>
              <a:rPr lang="es-ES" sz="1800" b="0" i="0" u="none" strike="noStrike" kern="1200" dirty="0">
                <a:solidFill>
                  <a:srgbClr val="838487"/>
                </a:solidFill>
                <a:effectLst/>
                <a:latin typeface="Open Sans" panose="020B0606030504020204" pitchFamily="34" charset="0"/>
              </a:rPr>
              <a:t> &amp; Storage</a:t>
            </a:r>
            <a:endParaRPr lang="es-E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s-ES" sz="1800" b="0" i="0" u="none" strike="noStrike" kern="1200" dirty="0">
                <a:solidFill>
                  <a:srgbClr val="838487"/>
                </a:solidFill>
                <a:effectLst/>
                <a:latin typeface="Open Sans" panose="020B0606030504020204" pitchFamily="34" charset="0"/>
              </a:rPr>
              <a:t>EME -  INTRA - </a:t>
            </a:r>
            <a:r>
              <a:rPr lang="es-ES" sz="1800" b="0" i="0" u="none" strike="noStrike" kern="1200" dirty="0" err="1">
                <a:solidFill>
                  <a:srgbClr val="838487"/>
                </a:solidFill>
                <a:effectLst/>
                <a:latin typeface="Open Sans" panose="020B0606030504020204" pitchFamily="34" charset="0"/>
              </a:rPr>
              <a:t>Configuration</a:t>
            </a:r>
            <a:r>
              <a:rPr lang="es-ES" sz="1800" b="0" i="0" u="none" strike="noStrike" kern="1200" dirty="0">
                <a:solidFill>
                  <a:srgbClr val="838487"/>
                </a:solidFill>
                <a:effectLst/>
                <a:latin typeface="Open Sans" panose="020B0606030504020204" pitchFamily="34" charset="0"/>
              </a:rPr>
              <a:t> of response </a:t>
            </a:r>
            <a:r>
              <a:rPr lang="es-ES" sz="1800" b="0" i="0" u="none" strike="noStrike" kern="1200" dirty="0" err="1">
                <a:solidFill>
                  <a:srgbClr val="838487"/>
                </a:solidFill>
                <a:effectLst/>
                <a:latin typeface="Open Sans" panose="020B0606030504020204" pitchFamily="34" charset="0"/>
              </a:rPr>
              <a:t>policies</a:t>
            </a:r>
            <a:r>
              <a:rPr lang="es-ES" sz="1800" b="0" i="0" u="none" strike="noStrike" kern="1200" dirty="0">
                <a:solidFill>
                  <a:srgbClr val="838487"/>
                </a:solidFill>
                <a:effectLst/>
                <a:latin typeface="Open Sans" panose="020B0606030504020204" pitchFamily="34" charset="0"/>
              </a:rPr>
              <a:t> and show response </a:t>
            </a:r>
            <a:r>
              <a:rPr lang="es-ES" sz="1800" b="0" i="0" u="none" strike="noStrike" kern="1200" dirty="0" err="1">
                <a:solidFill>
                  <a:srgbClr val="838487"/>
                </a:solidFill>
                <a:effectLst/>
                <a:latin typeface="Open Sans" panose="020B0606030504020204" pitchFamily="34" charset="0"/>
              </a:rPr>
              <a:t>actions</a:t>
            </a:r>
            <a:r>
              <a:rPr lang="es-ES" sz="1800" b="0" i="0" u="none" strike="noStrike" kern="1200" dirty="0">
                <a:solidFill>
                  <a:srgbClr val="838487"/>
                </a:solidFill>
                <a:effectLst/>
                <a:latin typeface="Open Sans" panose="020B0606030504020204" pitchFamily="34" charset="0"/>
              </a:rPr>
              <a:t> to  </a:t>
            </a:r>
            <a:r>
              <a:rPr lang="es-ES" sz="1800" b="0" i="0" u="none" strike="noStrike" kern="1200" dirty="0" err="1">
                <a:solidFill>
                  <a:srgbClr val="838487"/>
                </a:solidFill>
                <a:effectLst/>
                <a:latin typeface="Open Sans" panose="020B0606030504020204" pitchFamily="34" charset="0"/>
              </a:rPr>
              <a:t>end-users</a:t>
            </a:r>
            <a:r>
              <a:rPr lang="es-ES" sz="1800" b="0" i="0" u="none" strike="noStrike" kern="1200" dirty="0">
                <a:solidFill>
                  <a:srgbClr val="838487"/>
                </a:solidFill>
                <a:effectLst/>
                <a:latin typeface="Open Sans" panose="020B0606030504020204" pitchFamily="34" charset="0"/>
              </a:rPr>
              <a:t>/</a:t>
            </a:r>
            <a:r>
              <a:rPr lang="es-ES" sz="1800" b="0" i="0" u="none" strike="noStrike" kern="1200" dirty="0" err="1">
                <a:solidFill>
                  <a:srgbClr val="838487"/>
                </a:solidFill>
                <a:effectLst/>
                <a:latin typeface="Open Sans" panose="020B0606030504020204" pitchFamily="34" charset="0"/>
              </a:rPr>
              <a:t>CERTs</a:t>
            </a:r>
            <a:endParaRPr lang="es-ES" sz="1800" b="0" i="0" u="none" strike="noStrike" dirty="0">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D7C1340F-5D9E-4DDE-9DEA-64D060B81CED}" type="slidenum">
              <a:rPr lang="en-US" smtClean="0"/>
              <a:t>5</a:t>
            </a:fld>
            <a:endParaRPr lang="en-US"/>
          </a:p>
        </p:txBody>
      </p:sp>
    </p:spTree>
    <p:extLst>
      <p:ext uri="{BB962C8B-B14F-4D97-AF65-F5344CB8AC3E}">
        <p14:creationId xmlns:p14="http://schemas.microsoft.com/office/powerpoint/2010/main" val="245793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6</a:t>
            </a:fld>
            <a:endParaRPr lang="en-US"/>
          </a:p>
        </p:txBody>
      </p:sp>
    </p:spTree>
    <p:extLst>
      <p:ext uri="{BB962C8B-B14F-4D97-AF65-F5344CB8AC3E}">
        <p14:creationId xmlns:p14="http://schemas.microsoft.com/office/powerpoint/2010/main" val="193958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7</a:t>
            </a:fld>
            <a:endParaRPr lang="en-US"/>
          </a:p>
        </p:txBody>
      </p:sp>
    </p:spTree>
    <p:extLst>
      <p:ext uri="{BB962C8B-B14F-4D97-AF65-F5344CB8AC3E}">
        <p14:creationId xmlns:p14="http://schemas.microsoft.com/office/powerpoint/2010/main" val="22100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217488" y="812800"/>
            <a:ext cx="7123112" cy="4006850"/>
          </a:xfrm>
          <a:prstGeom prst="rect">
            <a:avLst/>
          </a:prstGeom>
        </p:spPr>
      </p:sp>
      <p:sp>
        <p:nvSpPr>
          <p:cNvPr id="367"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indent="-214920">
              <a:lnSpc>
                <a:spcPct val="100000"/>
              </a:lnSpc>
              <a:tabLst>
                <a:tab pos="0" algn="l"/>
              </a:tabLst>
            </a:pPr>
            <a:endParaRPr lang="en-US" sz="2000" b="0" strike="noStrike" spc="-1" dirty="0">
              <a:latin typeface="Arial"/>
            </a:endParaRPr>
          </a:p>
        </p:txBody>
      </p:sp>
      <p:sp>
        <p:nvSpPr>
          <p:cNvPr id="368"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41CD-BA13-417C-B983-22FC8E2F5218}" type="slidenum">
              <a:rPr lang="en-US" sz="1400" b="0" strike="noStrike" spc="-1">
                <a:solidFill>
                  <a:srgbClr val="000000"/>
                </a:solidFill>
                <a:latin typeface="Times New Roman"/>
                <a:ea typeface="+mn-ea"/>
              </a:rPr>
              <a:t>12</a:t>
            </a:fld>
            <a:endParaRPr lang="en-US" sz="14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217488" y="812800"/>
            <a:ext cx="7123112" cy="4006850"/>
          </a:xfrm>
          <a:prstGeom prst="rect">
            <a:avLst/>
          </a:prstGeom>
        </p:spPr>
      </p:sp>
      <p:sp>
        <p:nvSpPr>
          <p:cNvPr id="367"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marR="0" lvl="0" indent="-214920" algn="l" defTabSz="914400" rtl="0" eaLnBrk="1" fontAlgn="auto" latinLnBrk="0" hangingPunct="1">
              <a:lnSpc>
                <a:spcPct val="100000"/>
              </a:lnSpc>
              <a:spcBef>
                <a:spcPts val="0"/>
              </a:spcBef>
              <a:spcAft>
                <a:spcPts val="0"/>
              </a:spcAft>
              <a:buClrTx/>
              <a:buSzTx/>
              <a:buFontTx/>
              <a:buNone/>
              <a:tabLst>
                <a:tab pos="0" algn="l"/>
              </a:tabLst>
              <a:defRPr/>
            </a:pPr>
            <a:r>
              <a:rPr lang="es-ES" sz="2000" b="0" i="0" u="none" strike="noStrike" kern="1200" dirty="0">
                <a:solidFill>
                  <a:srgbClr val="838487"/>
                </a:solidFill>
                <a:effectLst/>
                <a:latin typeface="Open Sans" panose="020B0606030504020204" pitchFamily="34" charset="0"/>
              </a:rPr>
              <a:t>DPA -  </a:t>
            </a:r>
            <a:r>
              <a:rPr lang="es-ES" sz="2000" b="0" i="0" u="none" strike="noStrike" kern="1200" dirty="0" err="1">
                <a:solidFill>
                  <a:srgbClr val="838487"/>
                </a:solidFill>
                <a:effectLst/>
                <a:latin typeface="Open Sans" panose="020B0606030504020204" pitchFamily="34" charset="0"/>
              </a:rPr>
              <a:t>Support</a:t>
            </a:r>
            <a:r>
              <a:rPr lang="es-ES" sz="2000" b="0" i="0" u="none" strike="noStrike" kern="1200" dirty="0">
                <a:solidFill>
                  <a:srgbClr val="838487"/>
                </a:solidFill>
                <a:effectLst/>
                <a:latin typeface="Open Sans" panose="020B0606030504020204" pitchFamily="34" charset="0"/>
              </a:rPr>
              <a:t> </a:t>
            </a:r>
            <a:r>
              <a:rPr lang="es-ES" sz="2000" b="0" i="0" u="none" strike="noStrike" kern="1200" dirty="0" err="1">
                <a:solidFill>
                  <a:srgbClr val="838487"/>
                </a:solidFill>
                <a:effectLst/>
                <a:latin typeface="Open Sans" panose="020B0606030504020204" pitchFamily="34" charset="0"/>
              </a:rPr>
              <a:t>accountability</a:t>
            </a:r>
            <a:r>
              <a:rPr lang="es-ES" sz="2000" b="0" i="0" u="none" strike="noStrike" kern="1200" dirty="0">
                <a:solidFill>
                  <a:srgbClr val="838487"/>
                </a:solidFill>
                <a:effectLst/>
                <a:latin typeface="Open Sans" panose="020B0606030504020204" pitchFamily="34" charset="0"/>
              </a:rPr>
              <a:t>, </a:t>
            </a:r>
            <a:r>
              <a:rPr lang="es-ES" sz="2000" b="0" i="0" u="none" strike="noStrike" kern="1200" dirty="0" err="1">
                <a:solidFill>
                  <a:srgbClr val="838487"/>
                </a:solidFill>
                <a:effectLst/>
                <a:latin typeface="Open Sans" panose="020B0606030504020204" pitchFamily="34" charset="0"/>
              </a:rPr>
              <a:t>auditing</a:t>
            </a:r>
            <a:r>
              <a:rPr lang="es-ES" sz="2000" b="0" i="0" u="none" strike="noStrike" kern="1200" dirty="0">
                <a:solidFill>
                  <a:srgbClr val="838487"/>
                </a:solidFill>
                <a:effectLst/>
                <a:latin typeface="Open Sans" panose="020B0606030504020204" pitchFamily="34" charset="0"/>
              </a:rPr>
              <a:t> and </a:t>
            </a:r>
            <a:r>
              <a:rPr lang="es-ES" sz="2000" b="0" i="0" u="none" strike="noStrike" kern="1200" dirty="0" err="1">
                <a:solidFill>
                  <a:srgbClr val="838487"/>
                </a:solidFill>
                <a:effectLst/>
                <a:latin typeface="Open Sans" panose="020B0606030504020204" pitchFamily="34" charset="0"/>
              </a:rPr>
              <a:t>traceability</a:t>
            </a:r>
            <a:r>
              <a:rPr lang="es-ES" sz="2000" b="0" i="0" u="none" strike="noStrike" kern="1200" dirty="0">
                <a:solidFill>
                  <a:srgbClr val="838487"/>
                </a:solidFill>
                <a:effectLst/>
                <a:latin typeface="Open Sans" panose="020B0606030504020204" pitchFamily="34" charset="0"/>
              </a:rPr>
              <a:t> </a:t>
            </a:r>
            <a:r>
              <a:rPr lang="es-ES" sz="2000" b="0" i="0" u="none" strike="noStrike" kern="1200" dirty="0" err="1">
                <a:solidFill>
                  <a:srgbClr val="838487"/>
                </a:solidFill>
                <a:effectLst/>
                <a:latin typeface="Open Sans" panose="020B0606030504020204" pitchFamily="34" charset="0"/>
              </a:rPr>
              <a:t>for</a:t>
            </a:r>
            <a:r>
              <a:rPr lang="es-ES" sz="2000" b="0" i="0" u="none" strike="noStrike" kern="1200" dirty="0">
                <a:solidFill>
                  <a:srgbClr val="838487"/>
                </a:solidFill>
                <a:effectLst/>
                <a:latin typeface="Open Sans" panose="020B0606030504020204" pitchFamily="34" charset="0"/>
              </a:rPr>
              <a:t> </a:t>
            </a:r>
            <a:r>
              <a:rPr lang="es-ES" sz="2000" b="0" i="0" u="none" strike="noStrike" kern="1200" dirty="0" err="1">
                <a:solidFill>
                  <a:srgbClr val="838487"/>
                </a:solidFill>
                <a:effectLst/>
                <a:latin typeface="Open Sans" panose="020B0606030504020204" pitchFamily="34" charset="0"/>
              </a:rPr>
              <a:t>the</a:t>
            </a:r>
            <a:r>
              <a:rPr lang="es-ES" sz="2000" b="0" i="0" u="none" strike="noStrike" kern="1200" dirty="0">
                <a:solidFill>
                  <a:srgbClr val="838487"/>
                </a:solidFill>
                <a:effectLst/>
                <a:latin typeface="Open Sans" panose="020B0606030504020204" pitchFamily="34" charset="0"/>
              </a:rPr>
              <a:t> </a:t>
            </a:r>
            <a:r>
              <a:rPr lang="es-ES" sz="2000" b="0" i="0" u="none" strike="noStrike" kern="1200" dirty="0" err="1">
                <a:solidFill>
                  <a:srgbClr val="838487"/>
                </a:solidFill>
                <a:effectLst/>
                <a:latin typeface="Open Sans" panose="020B0606030504020204" pitchFamily="34" charset="0"/>
              </a:rPr>
              <a:t>purpose</a:t>
            </a:r>
            <a:r>
              <a:rPr lang="es-ES" sz="2000" b="0" i="0" u="none" strike="noStrike" kern="1200" dirty="0">
                <a:solidFill>
                  <a:srgbClr val="838487"/>
                </a:solidFill>
                <a:effectLst/>
                <a:latin typeface="Open Sans" panose="020B0606030504020204" pitchFamily="34" charset="0"/>
              </a:rPr>
              <a:t> of </a:t>
            </a:r>
            <a:r>
              <a:rPr lang="es-ES" sz="2000" b="0" i="0" u="none" strike="noStrike" kern="1200" dirty="0" err="1">
                <a:solidFill>
                  <a:srgbClr val="838487"/>
                </a:solidFill>
                <a:effectLst/>
                <a:latin typeface="Open Sans" panose="020B0606030504020204" pitchFamily="34" charset="0"/>
              </a:rPr>
              <a:t>the</a:t>
            </a:r>
            <a:r>
              <a:rPr lang="es-ES" sz="2000" b="0" i="0" u="none" strike="noStrike" kern="1200" dirty="0">
                <a:solidFill>
                  <a:srgbClr val="838487"/>
                </a:solidFill>
                <a:effectLst/>
                <a:latin typeface="Open Sans" panose="020B0606030504020204" pitchFamily="34" charset="0"/>
              </a:rPr>
              <a:t> ATIO</a:t>
            </a:r>
            <a:endParaRPr lang="es-ES" sz="2000" b="0" i="0" u="none" strike="noStrike" dirty="0">
              <a:effectLst/>
              <a:latin typeface="Arial" panose="020B0604020202020204" pitchFamily="34" charset="0"/>
            </a:endParaRPr>
          </a:p>
          <a:p>
            <a:pPr marL="216000" indent="-214920">
              <a:lnSpc>
                <a:spcPct val="100000"/>
              </a:lnSpc>
              <a:tabLst>
                <a:tab pos="0" algn="l"/>
              </a:tabLst>
            </a:pPr>
            <a:endParaRPr lang="en-US" sz="2000" b="0" strike="noStrike" spc="-1" dirty="0">
              <a:latin typeface="Arial"/>
            </a:endParaRPr>
          </a:p>
        </p:txBody>
      </p:sp>
      <p:sp>
        <p:nvSpPr>
          <p:cNvPr id="368"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41CD-BA13-417C-B983-22FC8E2F5218}" type="slidenum">
              <a:rPr lang="en-US" sz="1400" b="0" strike="noStrike" spc="-1">
                <a:solidFill>
                  <a:srgbClr val="000000"/>
                </a:solidFill>
                <a:latin typeface="Times New Roman"/>
                <a:ea typeface="+mn-ea"/>
              </a:rPr>
              <a:t>13</a:t>
            </a:fld>
            <a:endParaRPr lang="en-US" sz="1400" b="0" strike="noStrike" spc="-1">
              <a:latin typeface="Arial"/>
            </a:endParaRPr>
          </a:p>
        </p:txBody>
      </p:sp>
    </p:spTree>
    <p:extLst>
      <p:ext uri="{BB962C8B-B14F-4D97-AF65-F5344CB8AC3E}">
        <p14:creationId xmlns:p14="http://schemas.microsoft.com/office/powerpoint/2010/main" val="322511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217488" y="812800"/>
            <a:ext cx="7123112" cy="4006850"/>
          </a:xfrm>
          <a:prstGeom prst="rect">
            <a:avLst/>
          </a:prstGeom>
        </p:spPr>
      </p:sp>
      <p:sp>
        <p:nvSpPr>
          <p:cNvPr id="367" name="PlaceHolder 2"/>
          <p:cNvSpPr>
            <a:spLocks noGrp="1"/>
          </p:cNvSpPr>
          <p:nvPr>
            <p:ph type="body"/>
          </p:nvPr>
        </p:nvSpPr>
        <p:spPr>
          <a:xfrm>
            <a:off x="685800" y="4400640"/>
            <a:ext cx="5484960" cy="359892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effectLst/>
              <a:latin typeface="Calibri" panose="020F0502020204030204" pitchFamily="34" charset="0"/>
              <a:ea typeface="Calibri" panose="020F0502020204030204" pitchFamily="34" charset="0"/>
            </a:endParaRPr>
          </a:p>
        </p:txBody>
      </p:sp>
      <p:sp>
        <p:nvSpPr>
          <p:cNvPr id="368"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41CD-BA13-417C-B983-22FC8E2F5218}" type="slidenum">
              <a:rPr lang="en-US" sz="1400" b="0" strike="noStrike" spc="-1">
                <a:solidFill>
                  <a:srgbClr val="000000"/>
                </a:solidFill>
                <a:latin typeface="Times New Roman"/>
                <a:ea typeface="+mn-ea"/>
              </a:rPr>
              <a:t>14</a:t>
            </a:fld>
            <a:endParaRPr lang="en-US" sz="1400" b="0" strike="noStrike" spc="-1">
              <a:latin typeface="Arial"/>
            </a:endParaRPr>
          </a:p>
        </p:txBody>
      </p:sp>
    </p:spTree>
    <p:extLst>
      <p:ext uri="{BB962C8B-B14F-4D97-AF65-F5344CB8AC3E}">
        <p14:creationId xmlns:p14="http://schemas.microsoft.com/office/powerpoint/2010/main" val="93522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217488" y="812800"/>
            <a:ext cx="7123112" cy="4006850"/>
          </a:xfrm>
          <a:prstGeom prst="rect">
            <a:avLst/>
          </a:prstGeom>
        </p:spPr>
      </p:sp>
      <p:sp>
        <p:nvSpPr>
          <p:cNvPr id="367"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indent="-214920">
              <a:lnSpc>
                <a:spcPct val="100000"/>
              </a:lnSpc>
              <a:tabLst>
                <a:tab pos="0" algn="l"/>
              </a:tabLst>
            </a:pPr>
            <a:endParaRPr lang="en-US" sz="2000" b="0" strike="noStrike" spc="-1" dirty="0">
              <a:latin typeface="Arial"/>
            </a:endParaRPr>
          </a:p>
        </p:txBody>
      </p:sp>
      <p:sp>
        <p:nvSpPr>
          <p:cNvPr id="368"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D041CD-BA13-417C-B983-22FC8E2F5218}" type="slidenum">
              <a:rPr lang="en-US" sz="1400" b="0" strike="noStrike" spc="-1">
                <a:solidFill>
                  <a:srgbClr val="000000"/>
                </a:solidFill>
                <a:latin typeface="Times New Roman"/>
                <a:ea typeface="+mn-ea"/>
              </a:rPr>
              <a:t>15</a:t>
            </a:fld>
            <a:endParaRPr lang="en-US" sz="1400" b="0" strike="noStrike" spc="-1">
              <a:latin typeface="Arial"/>
            </a:endParaRPr>
          </a:p>
        </p:txBody>
      </p:sp>
    </p:spTree>
    <p:extLst>
      <p:ext uri="{BB962C8B-B14F-4D97-AF65-F5344CB8AC3E}">
        <p14:creationId xmlns:p14="http://schemas.microsoft.com/office/powerpoint/2010/main" val="338676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35.svg"/><Relationship Id="rId2" Type="http://schemas.openxmlformats.org/officeDocument/2006/relationships/image" Target="../media/image36.png"/><Relationship Id="rId16"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8.png"/><Relationship Id="rId15" Type="http://schemas.microsoft.com/office/2007/relationships/hdphoto" Target="../media/hdphoto6.wdp"/><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0.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sv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9.png"/><Relationship Id="rId15" Type="http://schemas.openxmlformats.org/officeDocument/2006/relationships/image" Target="../media/image46.svg"/><Relationship Id="rId10" Type="http://schemas.openxmlformats.org/officeDocument/2006/relationships/image" Target="../media/image42.png"/><Relationship Id="rId4" Type="http://schemas.microsoft.com/office/2007/relationships/hdphoto" Target="../media/hdphoto2.wdp"/><Relationship Id="rId9" Type="http://schemas.openxmlformats.org/officeDocument/2006/relationships/image" Target="../media/image41.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36" y="1671789"/>
            <a:ext cx="10515600" cy="1905000"/>
          </a:xfrm>
        </p:spPr>
        <p:txBody>
          <a:bodyPr>
            <a:normAutofit fontScale="90000"/>
          </a:bodyPr>
          <a:lstStyle/>
          <a:p>
            <a:r>
              <a:rPr lang="en-US" dirty="0"/>
              <a:t>IRIS Platform Use: </a:t>
            </a:r>
            <a:br>
              <a:rPr lang="en-US" dirty="0"/>
            </a:br>
            <a:r>
              <a:rPr lang="en-US" dirty="0"/>
              <a:t>Advanced threat reporting, sharing and incident response in a Smart City</a:t>
            </a:r>
          </a:p>
        </p:txBody>
      </p:sp>
      <p:sp>
        <p:nvSpPr>
          <p:cNvPr id="4" name="Text Placeholder 3"/>
          <p:cNvSpPr>
            <a:spLocks noGrp="1"/>
          </p:cNvSpPr>
          <p:nvPr>
            <p:ph type="body" sz="quarter" idx="13"/>
          </p:nvPr>
        </p:nvSpPr>
        <p:spPr>
          <a:xfrm>
            <a:off x="3176941" y="4624236"/>
            <a:ext cx="5219700" cy="561975"/>
          </a:xfrm>
        </p:spPr>
        <p:txBody>
          <a:bodyPr/>
          <a:lstStyle/>
          <a:p>
            <a:r>
              <a:rPr lang="en-US" dirty="0"/>
              <a:t>2</a:t>
            </a:r>
            <a:r>
              <a:rPr lang="en-US" baseline="30000" dirty="0"/>
              <a:t>nd</a:t>
            </a:r>
            <a:r>
              <a:rPr lang="en-US" dirty="0"/>
              <a:t> SIW|31/05/2023</a:t>
            </a:r>
          </a:p>
          <a:p>
            <a:endParaRPr lang="en-US" dirty="0"/>
          </a:p>
        </p:txBody>
      </p:sp>
      <p:sp>
        <p:nvSpPr>
          <p:cNvPr id="8" name="Marcador de texto 7">
            <a:extLst>
              <a:ext uri="{FF2B5EF4-FFF2-40B4-BE49-F238E27FC236}">
                <a16:creationId xmlns:a16="http://schemas.microsoft.com/office/drawing/2014/main" id="{376E18C1-47D8-39CF-935F-6AAA98714250}"/>
              </a:ext>
            </a:extLst>
          </p:cNvPr>
          <p:cNvSpPr>
            <a:spLocks noGrp="1"/>
          </p:cNvSpPr>
          <p:nvPr>
            <p:ph type="body" idx="1"/>
          </p:nvPr>
        </p:nvSpPr>
        <p:spPr>
          <a:xfrm>
            <a:off x="876299" y="3922713"/>
            <a:ext cx="8238518" cy="611187"/>
          </a:xfrm>
        </p:spPr>
        <p:txBody>
          <a:bodyPr>
            <a:normAutofit/>
          </a:bodyPr>
          <a:lstStyle/>
          <a:p>
            <a:r>
              <a:rPr lang="es-ES" b="1" dirty="0"/>
              <a:t>ATOS</a:t>
            </a:r>
            <a:r>
              <a:rPr lang="es-ES" dirty="0"/>
              <a:t> | CLS, ICCS, CERTH, TUD, INOV, INTRA, UPC, CISCO</a:t>
            </a:r>
          </a:p>
        </p:txBody>
      </p:sp>
    </p:spTree>
    <p:extLst>
      <p:ext uri="{BB962C8B-B14F-4D97-AF65-F5344CB8AC3E}">
        <p14:creationId xmlns:p14="http://schemas.microsoft.com/office/powerpoint/2010/main" val="187529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2EA45EE-DC8B-DE3D-32CF-0C1EE797C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9393" y="1529712"/>
            <a:ext cx="9442850" cy="2519913"/>
          </a:xfrm>
          <a:prstGeom prst="rect">
            <a:avLst/>
          </a:prstGeom>
          <a:noFill/>
        </p:spPr>
      </p:pic>
      <p:sp>
        <p:nvSpPr>
          <p:cNvPr id="2" name="Marcador de número de diapositiva 1">
            <a:extLst>
              <a:ext uri="{FF2B5EF4-FFF2-40B4-BE49-F238E27FC236}">
                <a16:creationId xmlns:a16="http://schemas.microsoft.com/office/drawing/2014/main" id="{1DFDA39E-05A7-1E05-1B91-DA645F94C81F}"/>
              </a:ext>
            </a:extLst>
          </p:cNvPr>
          <p:cNvSpPr>
            <a:spLocks noGrp="1"/>
          </p:cNvSpPr>
          <p:nvPr>
            <p:ph type="sldNum" sz="quarter" idx="12"/>
          </p:nvPr>
        </p:nvSpPr>
        <p:spPr/>
        <p:txBody>
          <a:bodyPr/>
          <a:lstStyle/>
          <a:p>
            <a:fld id="{57AC0E79-F531-4290-B37F-533038CC23F5}" type="slidenum">
              <a:rPr lang="en-US" smtClean="0"/>
              <a:pPr/>
              <a:t>10</a:t>
            </a:fld>
            <a:endParaRPr lang="en-US" dirty="0"/>
          </a:p>
        </p:txBody>
      </p:sp>
      <p:sp>
        <p:nvSpPr>
          <p:cNvPr id="4" name="Explosión: 8 puntos 3">
            <a:extLst>
              <a:ext uri="{FF2B5EF4-FFF2-40B4-BE49-F238E27FC236}">
                <a16:creationId xmlns:a16="http://schemas.microsoft.com/office/drawing/2014/main" id="{443AF99A-F0CC-D1C4-EBD3-175F8A0E5278}"/>
              </a:ext>
            </a:extLst>
          </p:cNvPr>
          <p:cNvSpPr/>
          <p:nvPr/>
        </p:nvSpPr>
        <p:spPr>
          <a:xfrm>
            <a:off x="4546403" y="822078"/>
            <a:ext cx="1317995" cy="9996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Gráfico 4" descr="Cámara web contorno">
            <a:extLst>
              <a:ext uri="{FF2B5EF4-FFF2-40B4-BE49-F238E27FC236}">
                <a16:creationId xmlns:a16="http://schemas.microsoft.com/office/drawing/2014/main" id="{4F3F4145-3362-95FF-0A68-2EBAFD8463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5005" y="1037888"/>
            <a:ext cx="528484" cy="528484"/>
          </a:xfrm>
          <a:prstGeom prst="rect">
            <a:avLst/>
          </a:prstGeom>
        </p:spPr>
      </p:pic>
      <p:cxnSp>
        <p:nvCxnSpPr>
          <p:cNvPr id="7" name="Conector recto 6">
            <a:extLst>
              <a:ext uri="{FF2B5EF4-FFF2-40B4-BE49-F238E27FC236}">
                <a16:creationId xmlns:a16="http://schemas.microsoft.com/office/drawing/2014/main" id="{AB8F8D85-61E6-44BB-87ED-B97743D70B88}"/>
              </a:ext>
            </a:extLst>
          </p:cNvPr>
          <p:cNvCxnSpPr>
            <a:cxnSpLocks/>
          </p:cNvCxnSpPr>
          <p:nvPr/>
        </p:nvCxnSpPr>
        <p:spPr>
          <a:xfrm flipH="1">
            <a:off x="5135418" y="1422719"/>
            <a:ext cx="3332" cy="12558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D64587B2-C10A-8274-90F4-FC5409F005C1}"/>
              </a:ext>
            </a:extLst>
          </p:cNvPr>
          <p:cNvCxnSpPr>
            <a:cxnSpLocks/>
          </p:cNvCxnSpPr>
          <p:nvPr/>
        </p:nvCxnSpPr>
        <p:spPr>
          <a:xfrm>
            <a:off x="7688613" y="2678545"/>
            <a:ext cx="0" cy="389543"/>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48CD102-A873-F5DE-6C78-B0C61475BE8C}"/>
              </a:ext>
            </a:extLst>
          </p:cNvPr>
          <p:cNvCxnSpPr>
            <a:cxnSpLocks/>
          </p:cNvCxnSpPr>
          <p:nvPr/>
        </p:nvCxnSpPr>
        <p:spPr>
          <a:xfrm>
            <a:off x="5135418" y="2678545"/>
            <a:ext cx="255319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13">
            <a:extLst>
              <a:ext uri="{FF2B5EF4-FFF2-40B4-BE49-F238E27FC236}">
                <a16:creationId xmlns:a16="http://schemas.microsoft.com/office/drawing/2014/main" id="{454F256F-A08C-E9F0-D484-05B49485C9A6}"/>
              </a:ext>
            </a:extLst>
          </p:cNvPr>
          <p:cNvSpPr txBox="1"/>
          <p:nvPr/>
        </p:nvSpPr>
        <p:spPr>
          <a:xfrm>
            <a:off x="910109" y="5382469"/>
            <a:ext cx="3636294" cy="646331"/>
          </a:xfrm>
          <a:prstGeom prst="rect">
            <a:avLst/>
          </a:prstGeom>
          <a:noFill/>
        </p:spPr>
        <p:txBody>
          <a:bodyPr wrap="square">
            <a:spAutoFit/>
          </a:bodyPr>
          <a:lstStyle/>
          <a:p>
            <a:pPr algn="ctr"/>
            <a:r>
              <a:rPr lang="en-GB" b="1" dirty="0"/>
              <a:t>ICMP Network Flooding </a:t>
            </a:r>
          </a:p>
          <a:p>
            <a:pPr algn="ctr"/>
            <a:r>
              <a:rPr lang="en-GB" b="1"/>
              <a:t>Attack </a:t>
            </a:r>
            <a:r>
              <a:rPr lang="en-GB" b="1" dirty="0"/>
              <a:t>against Sensors</a:t>
            </a:r>
            <a:endParaRPr lang="en-US" b="1" dirty="0"/>
          </a:p>
        </p:txBody>
      </p:sp>
      <p:sp>
        <p:nvSpPr>
          <p:cNvPr id="15" name="Rectángulo 14">
            <a:extLst>
              <a:ext uri="{FF2B5EF4-FFF2-40B4-BE49-F238E27FC236}">
                <a16:creationId xmlns:a16="http://schemas.microsoft.com/office/drawing/2014/main" id="{75F23D96-A1C7-56AF-E024-01ACE393378F}"/>
              </a:ext>
            </a:extLst>
          </p:cNvPr>
          <p:cNvSpPr/>
          <p:nvPr/>
        </p:nvSpPr>
        <p:spPr>
          <a:xfrm>
            <a:off x="2535382" y="4370370"/>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Nightwatch</a:t>
            </a:r>
            <a:endParaRPr lang="es-ES" sz="1200" b="1" dirty="0"/>
          </a:p>
          <a:p>
            <a:pPr algn="ctr"/>
            <a:r>
              <a:rPr lang="es-ES" sz="1200" b="1" dirty="0"/>
              <a:t>Probe</a:t>
            </a:r>
          </a:p>
        </p:txBody>
      </p:sp>
      <p:cxnSp>
        <p:nvCxnSpPr>
          <p:cNvPr id="16" name="Conector recto 15">
            <a:extLst>
              <a:ext uri="{FF2B5EF4-FFF2-40B4-BE49-F238E27FC236}">
                <a16:creationId xmlns:a16="http://schemas.microsoft.com/office/drawing/2014/main" id="{B461FFE0-E21E-41BC-B9DE-15C1888C6CBB}"/>
              </a:ext>
            </a:extLst>
          </p:cNvPr>
          <p:cNvCxnSpPr>
            <a:cxnSpLocks/>
            <a:endCxn id="15" idx="0"/>
          </p:cNvCxnSpPr>
          <p:nvPr/>
        </p:nvCxnSpPr>
        <p:spPr>
          <a:xfrm flipH="1">
            <a:off x="3366655" y="2702681"/>
            <a:ext cx="3332" cy="1667689"/>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125">
            <a:extLst>
              <a:ext uri="{FF2B5EF4-FFF2-40B4-BE49-F238E27FC236}">
                <a16:creationId xmlns:a16="http://schemas.microsoft.com/office/drawing/2014/main" id="{4B08DA7B-D84B-109B-4060-2794ACB295AD}"/>
              </a:ext>
            </a:extLst>
          </p:cNvPr>
          <p:cNvSpPr/>
          <p:nvPr/>
        </p:nvSpPr>
        <p:spPr>
          <a:xfrm>
            <a:off x="6840964" y="4752059"/>
            <a:ext cx="1973843" cy="1208216"/>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8">
            <a:extLst>
              <a:ext uri="{FF2B5EF4-FFF2-40B4-BE49-F238E27FC236}">
                <a16:creationId xmlns:a16="http://schemas.microsoft.com/office/drawing/2014/main" id="{F0D3EF7E-BBBD-9ACF-21C0-B3BDEE4F36D9}"/>
              </a:ext>
            </a:extLst>
          </p:cNvPr>
          <p:cNvSpPr txBox="1"/>
          <p:nvPr/>
        </p:nvSpPr>
        <p:spPr>
          <a:xfrm>
            <a:off x="4665395" y="4990122"/>
            <a:ext cx="955894" cy="523220"/>
          </a:xfrm>
          <a:prstGeom prst="rect">
            <a:avLst/>
          </a:prstGeom>
          <a:noFill/>
        </p:spPr>
        <p:txBody>
          <a:bodyPr wrap="square" rtlCol="0">
            <a:spAutoFit/>
          </a:bodyPr>
          <a:lstStyle/>
          <a:p>
            <a:pPr algn="ctr"/>
            <a:r>
              <a:rPr lang="en-US" sz="1400" dirty="0"/>
              <a:t>Network Traffic</a:t>
            </a:r>
          </a:p>
        </p:txBody>
      </p:sp>
      <p:cxnSp>
        <p:nvCxnSpPr>
          <p:cNvPr id="27" name="Straight Arrow Connector 76">
            <a:extLst>
              <a:ext uri="{FF2B5EF4-FFF2-40B4-BE49-F238E27FC236}">
                <a16:creationId xmlns:a16="http://schemas.microsoft.com/office/drawing/2014/main" id="{606E4664-249F-EB58-5065-9FC2AFCB9C21}"/>
              </a:ext>
            </a:extLst>
          </p:cNvPr>
          <p:cNvCxnSpPr>
            <a:cxnSpLocks/>
            <a:stCxn id="15" idx="3"/>
            <a:endCxn id="25" idx="1"/>
          </p:cNvCxnSpPr>
          <p:nvPr/>
        </p:nvCxnSpPr>
        <p:spPr>
          <a:xfrm>
            <a:off x="4197927" y="4666887"/>
            <a:ext cx="2643037" cy="689280"/>
          </a:xfrm>
          <a:prstGeom prst="straightConnector1">
            <a:avLst/>
          </a:prstGeom>
          <a:noFill/>
          <a:ln w="19050" cap="rnd">
            <a:solidFill>
              <a:schemeClr val="bg2">
                <a:lumMod val="75000"/>
              </a:schemeClr>
            </a:solidFill>
            <a:prstDash val="sysDash"/>
            <a:miter lim="400000"/>
            <a:headEnd type="none" w="med" len="med"/>
            <a:tailEnd type="triangle" w="med" len="med"/>
          </a:ln>
          <a:effectLst>
            <a:glow rad="25400">
              <a:schemeClr val="accent5">
                <a:alpha val="15000"/>
              </a:schemeClr>
            </a:glow>
          </a:effectLst>
          <a:sp3d/>
        </p:spPr>
      </p:cxnSp>
      <p:sp>
        <p:nvSpPr>
          <p:cNvPr id="28" name="Elipse 27">
            <a:extLst>
              <a:ext uri="{FF2B5EF4-FFF2-40B4-BE49-F238E27FC236}">
                <a16:creationId xmlns:a16="http://schemas.microsoft.com/office/drawing/2014/main" id="{BD270E32-1091-3651-92BA-A10873881545}"/>
              </a:ext>
            </a:extLst>
          </p:cNvPr>
          <p:cNvSpPr/>
          <p:nvPr/>
        </p:nvSpPr>
        <p:spPr>
          <a:xfrm>
            <a:off x="6380818" y="4432924"/>
            <a:ext cx="2894137" cy="181085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D02BFA29-4217-799E-6C5C-D815E3F78C12}"/>
              </a:ext>
            </a:extLst>
          </p:cNvPr>
          <p:cNvSpPr/>
          <p:nvPr/>
        </p:nvSpPr>
        <p:spPr>
          <a:xfrm>
            <a:off x="7011212" y="5273788"/>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NightWatch</a:t>
            </a:r>
            <a:endParaRPr lang="es-ES" sz="1200" b="1" dirty="0"/>
          </a:p>
          <a:p>
            <a:pPr algn="ctr"/>
            <a:r>
              <a:rPr lang="es-ES" sz="1200" b="1" dirty="0" err="1"/>
              <a:t>Cortex</a:t>
            </a:r>
            <a:endParaRPr lang="es-ES" sz="1200" b="1" dirty="0"/>
          </a:p>
        </p:txBody>
      </p:sp>
      <p:sp>
        <p:nvSpPr>
          <p:cNvPr id="30" name="CuadroTexto 28">
            <a:extLst>
              <a:ext uri="{FF2B5EF4-FFF2-40B4-BE49-F238E27FC236}">
                <a16:creationId xmlns:a16="http://schemas.microsoft.com/office/drawing/2014/main" id="{6715DFD9-80DA-3317-B3F8-286DAEA3AD73}"/>
              </a:ext>
            </a:extLst>
          </p:cNvPr>
          <p:cNvSpPr txBox="1"/>
          <p:nvPr/>
        </p:nvSpPr>
        <p:spPr>
          <a:xfrm>
            <a:off x="7001164" y="4851622"/>
            <a:ext cx="1754843" cy="400110"/>
          </a:xfrm>
          <a:prstGeom prst="rect">
            <a:avLst/>
          </a:prstGeom>
          <a:noFill/>
        </p:spPr>
        <p:txBody>
          <a:bodyPr wrap="square" rtlCol="0">
            <a:spAutoFit/>
          </a:bodyPr>
          <a:lstStyle/>
          <a:p>
            <a:pPr algn="ctr"/>
            <a:r>
              <a:rPr lang="en-US" sz="1000" b="1" dirty="0"/>
              <a:t>Automated Threat Analytics (ATA)</a:t>
            </a:r>
          </a:p>
        </p:txBody>
      </p:sp>
      <p:pic>
        <p:nvPicPr>
          <p:cNvPr id="31" name="Picture 14">
            <a:extLst>
              <a:ext uri="{FF2B5EF4-FFF2-40B4-BE49-F238E27FC236}">
                <a16:creationId xmlns:a16="http://schemas.microsoft.com/office/drawing/2014/main" id="{32163BBF-98A8-503A-FE5B-1EEC6CB480A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80037" y="4851622"/>
            <a:ext cx="1110127" cy="1061695"/>
          </a:xfrm>
          <a:prstGeom prst="rect">
            <a:avLst/>
          </a:prstGeom>
        </p:spPr>
      </p:pic>
      <p:sp>
        <p:nvSpPr>
          <p:cNvPr id="38" name="TextBox 8">
            <a:extLst>
              <a:ext uri="{FF2B5EF4-FFF2-40B4-BE49-F238E27FC236}">
                <a16:creationId xmlns:a16="http://schemas.microsoft.com/office/drawing/2014/main" id="{714E451A-001A-77D7-6597-4F8CAE5B7F51}"/>
              </a:ext>
            </a:extLst>
          </p:cNvPr>
          <p:cNvSpPr txBox="1"/>
          <p:nvPr/>
        </p:nvSpPr>
        <p:spPr>
          <a:xfrm>
            <a:off x="3256276" y="1211918"/>
            <a:ext cx="1492763" cy="307777"/>
          </a:xfrm>
          <a:prstGeom prst="rect">
            <a:avLst/>
          </a:prstGeom>
          <a:noFill/>
        </p:spPr>
        <p:txBody>
          <a:bodyPr wrap="square" rtlCol="0">
            <a:spAutoFit/>
          </a:bodyPr>
          <a:lstStyle/>
          <a:p>
            <a:r>
              <a:rPr lang="en-US" sz="1400" dirty="0">
                <a:solidFill>
                  <a:srgbClr val="FF0000"/>
                </a:solidFill>
              </a:rPr>
              <a:t>192.168.2.200</a:t>
            </a:r>
          </a:p>
        </p:txBody>
      </p:sp>
      <p:sp>
        <p:nvSpPr>
          <p:cNvPr id="39" name="TextBox 8">
            <a:extLst>
              <a:ext uri="{FF2B5EF4-FFF2-40B4-BE49-F238E27FC236}">
                <a16:creationId xmlns:a16="http://schemas.microsoft.com/office/drawing/2014/main" id="{53BF294B-37C7-D581-A0DA-F2E4FC1C0904}"/>
              </a:ext>
            </a:extLst>
          </p:cNvPr>
          <p:cNvSpPr txBox="1"/>
          <p:nvPr/>
        </p:nvSpPr>
        <p:spPr>
          <a:xfrm>
            <a:off x="1183764" y="4191843"/>
            <a:ext cx="1492763" cy="307777"/>
          </a:xfrm>
          <a:prstGeom prst="rect">
            <a:avLst/>
          </a:prstGeom>
          <a:noFill/>
        </p:spPr>
        <p:txBody>
          <a:bodyPr wrap="square" rtlCol="0">
            <a:spAutoFit/>
          </a:bodyPr>
          <a:lstStyle/>
          <a:p>
            <a:r>
              <a:rPr lang="en-US" sz="1400" dirty="0">
                <a:solidFill>
                  <a:srgbClr val="FF0000"/>
                </a:solidFill>
              </a:rPr>
              <a:t>192.168.2.103</a:t>
            </a:r>
          </a:p>
        </p:txBody>
      </p:sp>
      <p:sp>
        <p:nvSpPr>
          <p:cNvPr id="6" name="Título 1">
            <a:extLst>
              <a:ext uri="{FF2B5EF4-FFF2-40B4-BE49-F238E27FC236}">
                <a16:creationId xmlns:a16="http://schemas.microsoft.com/office/drawing/2014/main" id="{5BD3D456-1A02-FFCE-18EF-BD9B33DA0DE9}"/>
              </a:ext>
            </a:extLst>
          </p:cNvPr>
          <p:cNvSpPr txBox="1">
            <a:spLocks/>
          </p:cNvSpPr>
          <p:nvPr/>
        </p:nvSpPr>
        <p:spPr>
          <a:xfrm>
            <a:off x="838200" y="336551"/>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s-ES" dirty="0"/>
              <a:t>Demo: </a:t>
            </a:r>
            <a:r>
              <a:rPr lang="es-ES" dirty="0" err="1"/>
              <a:t>Second</a:t>
            </a:r>
            <a:r>
              <a:rPr lang="es-ES" dirty="0"/>
              <a:t> </a:t>
            </a:r>
            <a:r>
              <a:rPr lang="es-ES" dirty="0" err="1"/>
              <a:t>Stage</a:t>
            </a:r>
            <a:endParaRPr lang="es-ES" dirty="0"/>
          </a:p>
        </p:txBody>
      </p:sp>
    </p:spTree>
    <p:extLst>
      <p:ext uri="{BB962C8B-B14F-4D97-AF65-F5344CB8AC3E}">
        <p14:creationId xmlns:p14="http://schemas.microsoft.com/office/powerpoint/2010/main" val="33838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5">
            <a:extLst>
              <a:ext uri="{FF2B5EF4-FFF2-40B4-BE49-F238E27FC236}">
                <a16:creationId xmlns:a16="http://schemas.microsoft.com/office/drawing/2014/main" id="{FA2019B9-9423-3675-B603-1F6BF6EE67D0}"/>
              </a:ext>
            </a:extLst>
          </p:cNvPr>
          <p:cNvSpPr/>
          <p:nvPr/>
        </p:nvSpPr>
        <p:spPr>
          <a:xfrm>
            <a:off x="4529846" y="2423217"/>
            <a:ext cx="1973843" cy="1581018"/>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D4EDE1BF-E072-4E85-A9F7-C3934A6CC6D8}"/>
              </a:ext>
            </a:extLst>
          </p:cNvPr>
          <p:cNvSpPr txBox="1"/>
          <p:nvPr/>
        </p:nvSpPr>
        <p:spPr>
          <a:xfrm>
            <a:off x="1575532" y="4582196"/>
            <a:ext cx="4138444" cy="646331"/>
          </a:xfrm>
          <a:prstGeom prst="rect">
            <a:avLst/>
          </a:prstGeom>
          <a:noFill/>
        </p:spPr>
        <p:txBody>
          <a:bodyPr wrap="square">
            <a:spAutoFit/>
          </a:bodyPr>
          <a:lstStyle/>
          <a:p>
            <a:pPr algn="ctr"/>
            <a:r>
              <a:rPr lang="en-GB" b="1" dirty="0"/>
              <a:t>Detection of attack by </a:t>
            </a:r>
            <a:r>
              <a:rPr lang="en-GB" b="1" dirty="0" err="1"/>
              <a:t>Nightwatch</a:t>
            </a:r>
            <a:r>
              <a:rPr lang="en-GB" b="1" dirty="0"/>
              <a:t> and notification to CTI module</a:t>
            </a:r>
            <a:endParaRPr lang="en-US" b="1" dirty="0"/>
          </a:p>
        </p:txBody>
      </p:sp>
      <p:sp>
        <p:nvSpPr>
          <p:cNvPr id="30" name="Rectángulo 29">
            <a:extLst>
              <a:ext uri="{FF2B5EF4-FFF2-40B4-BE49-F238E27FC236}">
                <a16:creationId xmlns:a16="http://schemas.microsoft.com/office/drawing/2014/main" id="{AE7B5DDA-A44C-9A28-93B1-273AC9E20BCB}"/>
              </a:ext>
            </a:extLst>
          </p:cNvPr>
          <p:cNvSpPr/>
          <p:nvPr/>
        </p:nvSpPr>
        <p:spPr>
          <a:xfrm>
            <a:off x="4721093" y="3057605"/>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Nightwatch</a:t>
            </a:r>
            <a:endParaRPr lang="es-ES" sz="1200" b="1" dirty="0"/>
          </a:p>
          <a:p>
            <a:pPr algn="ctr"/>
            <a:r>
              <a:rPr lang="es-ES" sz="1200" b="1" dirty="0" err="1"/>
              <a:t>Cortex</a:t>
            </a:r>
            <a:endParaRPr lang="es-ES" sz="1200" b="1" dirty="0"/>
          </a:p>
        </p:txBody>
      </p:sp>
      <p:sp>
        <p:nvSpPr>
          <p:cNvPr id="2048" name="CuadroTexto 28">
            <a:extLst>
              <a:ext uri="{FF2B5EF4-FFF2-40B4-BE49-F238E27FC236}">
                <a16:creationId xmlns:a16="http://schemas.microsoft.com/office/drawing/2014/main" id="{9DB91167-3FD0-F652-2A33-8E473BBC2BFD}"/>
              </a:ext>
            </a:extLst>
          </p:cNvPr>
          <p:cNvSpPr txBox="1"/>
          <p:nvPr/>
        </p:nvSpPr>
        <p:spPr>
          <a:xfrm>
            <a:off x="4690046" y="2459683"/>
            <a:ext cx="1754843" cy="400110"/>
          </a:xfrm>
          <a:prstGeom prst="rect">
            <a:avLst/>
          </a:prstGeom>
          <a:noFill/>
        </p:spPr>
        <p:txBody>
          <a:bodyPr wrap="square" rtlCol="0">
            <a:spAutoFit/>
          </a:bodyPr>
          <a:lstStyle/>
          <a:p>
            <a:pPr algn="ctr"/>
            <a:r>
              <a:rPr lang="en-US" sz="1000" b="1" dirty="0"/>
              <a:t>Automated Threat Analytics (ATA)</a:t>
            </a:r>
          </a:p>
        </p:txBody>
      </p:sp>
      <p:sp>
        <p:nvSpPr>
          <p:cNvPr id="2" name="Rectangle 125">
            <a:extLst>
              <a:ext uri="{FF2B5EF4-FFF2-40B4-BE49-F238E27FC236}">
                <a16:creationId xmlns:a16="http://schemas.microsoft.com/office/drawing/2014/main" id="{EF726E79-3922-A06B-CDF1-98DC49009DB2}"/>
              </a:ext>
            </a:extLst>
          </p:cNvPr>
          <p:cNvSpPr/>
          <p:nvPr/>
        </p:nvSpPr>
        <p:spPr>
          <a:xfrm>
            <a:off x="8123980" y="2414829"/>
            <a:ext cx="2193038" cy="1581018"/>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FF45A5FF-28F4-08BA-555F-6FCCE8D7CD72}"/>
              </a:ext>
            </a:extLst>
          </p:cNvPr>
          <p:cNvSpPr/>
          <p:nvPr/>
        </p:nvSpPr>
        <p:spPr>
          <a:xfrm>
            <a:off x="8407424" y="2962683"/>
            <a:ext cx="1662545" cy="77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Advanced</a:t>
            </a:r>
            <a:r>
              <a:rPr lang="es-ES" sz="1200" b="1" dirty="0"/>
              <a:t> </a:t>
            </a:r>
            <a:r>
              <a:rPr lang="es-ES" sz="1200" b="1" dirty="0" err="1"/>
              <a:t>Threat</a:t>
            </a:r>
            <a:r>
              <a:rPr lang="es-ES" sz="1200" b="1" dirty="0"/>
              <a:t> </a:t>
            </a:r>
            <a:r>
              <a:rPr lang="es-ES" sz="1200" b="1" dirty="0" err="1"/>
              <a:t>Intelligence</a:t>
            </a:r>
            <a:r>
              <a:rPr lang="es-ES" sz="1200" b="1" dirty="0"/>
              <a:t> </a:t>
            </a:r>
            <a:r>
              <a:rPr lang="es-ES" sz="1200" b="1" dirty="0" err="1"/>
              <a:t>Orchestrator</a:t>
            </a:r>
            <a:r>
              <a:rPr lang="es-ES" sz="1200" b="1" dirty="0"/>
              <a:t> (ATIO)</a:t>
            </a:r>
          </a:p>
        </p:txBody>
      </p:sp>
      <p:sp>
        <p:nvSpPr>
          <p:cNvPr id="9" name="CuadroTexto 28">
            <a:extLst>
              <a:ext uri="{FF2B5EF4-FFF2-40B4-BE49-F238E27FC236}">
                <a16:creationId xmlns:a16="http://schemas.microsoft.com/office/drawing/2014/main" id="{929DA351-840B-025F-D6C2-85B92E44D733}"/>
              </a:ext>
            </a:extLst>
          </p:cNvPr>
          <p:cNvSpPr txBox="1"/>
          <p:nvPr/>
        </p:nvSpPr>
        <p:spPr>
          <a:xfrm>
            <a:off x="8211348" y="2423217"/>
            <a:ext cx="1754843" cy="400110"/>
          </a:xfrm>
          <a:prstGeom prst="rect">
            <a:avLst/>
          </a:prstGeom>
          <a:noFill/>
        </p:spPr>
        <p:txBody>
          <a:bodyPr wrap="square" rtlCol="0">
            <a:spAutoFit/>
          </a:bodyPr>
          <a:lstStyle/>
          <a:p>
            <a:pPr algn="ctr"/>
            <a:r>
              <a:rPr lang="en-US" sz="1000" b="1" dirty="0"/>
              <a:t>Collaborative Threat Intelligence (CTI)</a:t>
            </a:r>
          </a:p>
        </p:txBody>
      </p:sp>
      <p:cxnSp>
        <p:nvCxnSpPr>
          <p:cNvPr id="15" name="Straight Arrow Connector 76">
            <a:extLst>
              <a:ext uri="{FF2B5EF4-FFF2-40B4-BE49-F238E27FC236}">
                <a16:creationId xmlns:a16="http://schemas.microsoft.com/office/drawing/2014/main" id="{290776DA-1B06-626C-0FA9-557B0C7CD57C}"/>
              </a:ext>
            </a:extLst>
          </p:cNvPr>
          <p:cNvCxnSpPr>
            <a:cxnSpLocks/>
            <a:stCxn id="30" idx="3"/>
            <a:endCxn id="7" idx="1"/>
          </p:cNvCxnSpPr>
          <p:nvPr/>
        </p:nvCxnSpPr>
        <p:spPr>
          <a:xfrm flipV="1">
            <a:off x="6383638" y="3351725"/>
            <a:ext cx="2023786" cy="2397"/>
          </a:xfrm>
          <a:prstGeom prst="straightConnector1">
            <a:avLst/>
          </a:prstGeom>
          <a:noFill/>
          <a:ln w="19050" cap="rnd">
            <a:solidFill>
              <a:schemeClr val="bg2">
                <a:lumMod val="75000"/>
              </a:schemeClr>
            </a:solidFill>
            <a:prstDash val="sysDash"/>
            <a:miter lim="400000"/>
            <a:headEnd type="none" w="med" len="med"/>
            <a:tailEnd type="triangle" w="med" len="med"/>
          </a:ln>
          <a:effectLst>
            <a:glow rad="25400">
              <a:schemeClr val="accent5">
                <a:alpha val="15000"/>
              </a:schemeClr>
            </a:glow>
          </a:effectLst>
          <a:sp3d/>
        </p:spPr>
      </p:cxnSp>
      <p:sp>
        <p:nvSpPr>
          <p:cNvPr id="2052" name="TextBox 8">
            <a:extLst>
              <a:ext uri="{FF2B5EF4-FFF2-40B4-BE49-F238E27FC236}">
                <a16:creationId xmlns:a16="http://schemas.microsoft.com/office/drawing/2014/main" id="{8BCA7E4C-43C7-3637-9B39-B47C3C78997D}"/>
              </a:ext>
            </a:extLst>
          </p:cNvPr>
          <p:cNvSpPr txBox="1"/>
          <p:nvPr/>
        </p:nvSpPr>
        <p:spPr>
          <a:xfrm>
            <a:off x="6676110" y="2731093"/>
            <a:ext cx="1226632" cy="646331"/>
          </a:xfrm>
          <a:prstGeom prst="rect">
            <a:avLst/>
          </a:prstGeom>
          <a:noFill/>
        </p:spPr>
        <p:txBody>
          <a:bodyPr wrap="square" rtlCol="0">
            <a:spAutoFit/>
          </a:bodyPr>
          <a:lstStyle/>
          <a:p>
            <a:pPr algn="ctr"/>
            <a:r>
              <a:rPr lang="en-US" sz="1200" dirty="0"/>
              <a:t>Real-time Threat Event</a:t>
            </a:r>
          </a:p>
          <a:p>
            <a:pPr algn="ctr"/>
            <a:r>
              <a:rPr lang="en-US" sz="1200" dirty="0"/>
              <a:t>(JSON)</a:t>
            </a:r>
          </a:p>
        </p:txBody>
      </p:sp>
      <p:sp>
        <p:nvSpPr>
          <p:cNvPr id="6" name="Rectángulo 5">
            <a:extLst>
              <a:ext uri="{FF2B5EF4-FFF2-40B4-BE49-F238E27FC236}">
                <a16:creationId xmlns:a16="http://schemas.microsoft.com/office/drawing/2014/main" id="{8D691207-7F3D-EC43-9E26-5CDDDAA5C129}"/>
              </a:ext>
            </a:extLst>
          </p:cNvPr>
          <p:cNvSpPr/>
          <p:nvPr/>
        </p:nvSpPr>
        <p:spPr>
          <a:xfrm>
            <a:off x="1396003" y="3057605"/>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Nightwatch</a:t>
            </a:r>
            <a:endParaRPr lang="es-ES" sz="1200" b="1" dirty="0"/>
          </a:p>
          <a:p>
            <a:pPr algn="ctr"/>
            <a:r>
              <a:rPr lang="es-ES" sz="1200" b="1" dirty="0"/>
              <a:t>Probe</a:t>
            </a:r>
          </a:p>
        </p:txBody>
      </p:sp>
      <p:sp>
        <p:nvSpPr>
          <p:cNvPr id="10" name="TextBox 8">
            <a:extLst>
              <a:ext uri="{FF2B5EF4-FFF2-40B4-BE49-F238E27FC236}">
                <a16:creationId xmlns:a16="http://schemas.microsoft.com/office/drawing/2014/main" id="{66448284-D340-7FF4-4002-9919A2CC1E7F}"/>
              </a:ext>
            </a:extLst>
          </p:cNvPr>
          <p:cNvSpPr txBox="1"/>
          <p:nvPr/>
        </p:nvSpPr>
        <p:spPr>
          <a:xfrm>
            <a:off x="3288955" y="2859793"/>
            <a:ext cx="955894" cy="523220"/>
          </a:xfrm>
          <a:prstGeom prst="rect">
            <a:avLst/>
          </a:prstGeom>
          <a:noFill/>
        </p:spPr>
        <p:txBody>
          <a:bodyPr wrap="square" rtlCol="0">
            <a:spAutoFit/>
          </a:bodyPr>
          <a:lstStyle/>
          <a:p>
            <a:pPr algn="ctr"/>
            <a:r>
              <a:rPr lang="en-US" sz="1400" dirty="0"/>
              <a:t>Network Traffic</a:t>
            </a:r>
          </a:p>
        </p:txBody>
      </p:sp>
      <p:cxnSp>
        <p:nvCxnSpPr>
          <p:cNvPr id="11" name="Straight Arrow Connector 76">
            <a:extLst>
              <a:ext uri="{FF2B5EF4-FFF2-40B4-BE49-F238E27FC236}">
                <a16:creationId xmlns:a16="http://schemas.microsoft.com/office/drawing/2014/main" id="{4A2361AB-0134-988E-A578-2C853293B6B2}"/>
              </a:ext>
            </a:extLst>
          </p:cNvPr>
          <p:cNvCxnSpPr>
            <a:cxnSpLocks/>
            <a:stCxn id="6" idx="3"/>
            <a:endCxn id="30" idx="1"/>
          </p:cNvCxnSpPr>
          <p:nvPr/>
        </p:nvCxnSpPr>
        <p:spPr>
          <a:xfrm>
            <a:off x="3058548" y="3354122"/>
            <a:ext cx="1662545" cy="0"/>
          </a:xfrm>
          <a:prstGeom prst="straightConnector1">
            <a:avLst/>
          </a:prstGeom>
          <a:noFill/>
          <a:ln w="19050" cap="rnd">
            <a:solidFill>
              <a:schemeClr val="bg2">
                <a:lumMod val="75000"/>
              </a:schemeClr>
            </a:solidFill>
            <a:prstDash val="sysDash"/>
            <a:miter lim="400000"/>
            <a:headEnd type="none" w="med" len="med"/>
            <a:tailEnd type="triangle" w="med" len="med"/>
          </a:ln>
          <a:effectLst>
            <a:glow rad="25400">
              <a:schemeClr val="accent5">
                <a:alpha val="15000"/>
              </a:schemeClr>
            </a:glow>
          </a:effectLst>
          <a:sp3d/>
        </p:spPr>
      </p:cxnSp>
      <p:sp>
        <p:nvSpPr>
          <p:cNvPr id="8" name="Rayo 7">
            <a:extLst>
              <a:ext uri="{FF2B5EF4-FFF2-40B4-BE49-F238E27FC236}">
                <a16:creationId xmlns:a16="http://schemas.microsoft.com/office/drawing/2014/main" id="{F2725C0F-88D4-8736-5B69-F65A7594FD3D}"/>
              </a:ext>
            </a:extLst>
          </p:cNvPr>
          <p:cNvSpPr/>
          <p:nvPr/>
        </p:nvSpPr>
        <p:spPr>
          <a:xfrm flipH="1">
            <a:off x="8939737" y="3785749"/>
            <a:ext cx="680207" cy="99963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8">
            <a:extLst>
              <a:ext uri="{FF2B5EF4-FFF2-40B4-BE49-F238E27FC236}">
                <a16:creationId xmlns:a16="http://schemas.microsoft.com/office/drawing/2014/main" id="{B4E4C307-9337-EE09-DC7A-9C238E26EFCA}"/>
              </a:ext>
            </a:extLst>
          </p:cNvPr>
          <p:cNvSpPr txBox="1"/>
          <p:nvPr/>
        </p:nvSpPr>
        <p:spPr>
          <a:xfrm>
            <a:off x="8803245" y="4950101"/>
            <a:ext cx="1807081" cy="646331"/>
          </a:xfrm>
          <a:prstGeom prst="rect">
            <a:avLst/>
          </a:prstGeom>
          <a:noFill/>
        </p:spPr>
        <p:txBody>
          <a:bodyPr wrap="square" rtlCol="0">
            <a:spAutoFit/>
          </a:bodyPr>
          <a:lstStyle/>
          <a:p>
            <a:pPr algn="ctr"/>
            <a:r>
              <a:rPr lang="en-US" sz="1200" b="1" dirty="0"/>
              <a:t>IRIS </a:t>
            </a:r>
          </a:p>
          <a:p>
            <a:pPr algn="ctr"/>
            <a:r>
              <a:rPr lang="en-US" sz="1200" b="1" dirty="0"/>
              <a:t>Incident Response Workflow Started</a:t>
            </a:r>
          </a:p>
        </p:txBody>
      </p:sp>
      <p:grpSp>
        <p:nvGrpSpPr>
          <p:cNvPr id="13" name="Group 2">
            <a:extLst>
              <a:ext uri="{FF2B5EF4-FFF2-40B4-BE49-F238E27FC236}">
                <a16:creationId xmlns:a16="http://schemas.microsoft.com/office/drawing/2014/main" id="{E8553C3F-ACC0-DD52-1418-A12E5FA05EBB}"/>
              </a:ext>
            </a:extLst>
          </p:cNvPr>
          <p:cNvGrpSpPr>
            <a:grpSpLocks/>
          </p:cNvGrpSpPr>
          <p:nvPr/>
        </p:nvGrpSpPr>
        <p:grpSpPr bwMode="auto">
          <a:xfrm>
            <a:off x="7553130" y="4924355"/>
            <a:ext cx="1072841" cy="761081"/>
            <a:chOff x="1632" y="1248"/>
            <a:chExt cx="2682" cy="2286"/>
          </a:xfrm>
        </p:grpSpPr>
        <p:sp>
          <p:nvSpPr>
            <p:cNvPr id="14" name="Gear">
              <a:extLst>
                <a:ext uri="{FF2B5EF4-FFF2-40B4-BE49-F238E27FC236}">
                  <a16:creationId xmlns:a16="http://schemas.microsoft.com/office/drawing/2014/main" id="{3BB3C485-ACD2-A9B8-4BD4-941E03494C37}"/>
                </a:ext>
              </a:extLst>
            </p:cNvP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sp>
          <p:nvSpPr>
            <p:cNvPr id="16" name="AutoShape 4">
              <a:extLst>
                <a:ext uri="{FF2B5EF4-FFF2-40B4-BE49-F238E27FC236}">
                  <a16:creationId xmlns:a16="http://schemas.microsoft.com/office/drawing/2014/main" id="{1EDBDCA1-CCB2-3F2F-C20D-E9DD480BD732}"/>
                </a:ext>
              </a:extLst>
            </p:cNvPr>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sp>
          <p:nvSpPr>
            <p:cNvPr id="17" name="AutoShape 5">
              <a:extLst>
                <a:ext uri="{FF2B5EF4-FFF2-40B4-BE49-F238E27FC236}">
                  <a16:creationId xmlns:a16="http://schemas.microsoft.com/office/drawing/2014/main" id="{516E0E53-E354-788D-4728-38FD2B456980}"/>
                </a:ext>
              </a:extLst>
            </p:cNvPr>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grpSp>
      <p:sp>
        <p:nvSpPr>
          <p:cNvPr id="18" name="Elipse 17">
            <a:extLst>
              <a:ext uri="{FF2B5EF4-FFF2-40B4-BE49-F238E27FC236}">
                <a16:creationId xmlns:a16="http://schemas.microsoft.com/office/drawing/2014/main" id="{1CFA4C89-9EEE-57B8-2345-6E0D10808044}"/>
              </a:ext>
            </a:extLst>
          </p:cNvPr>
          <p:cNvSpPr/>
          <p:nvPr/>
        </p:nvSpPr>
        <p:spPr>
          <a:xfrm>
            <a:off x="7245451" y="4744468"/>
            <a:ext cx="3590488" cy="1420929"/>
          </a:xfrm>
          <a:prstGeom prst="ellipse">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descr="Hombre programador con relleno sólido">
            <a:extLst>
              <a:ext uri="{FF2B5EF4-FFF2-40B4-BE49-F238E27FC236}">
                <a16:creationId xmlns:a16="http://schemas.microsoft.com/office/drawing/2014/main" id="{996EBDC1-CEF3-0A31-484A-00CB506475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25971" y="5524897"/>
            <a:ext cx="627531" cy="627531"/>
          </a:xfrm>
          <a:prstGeom prst="rect">
            <a:avLst/>
          </a:prstGeom>
        </p:spPr>
      </p:pic>
      <p:sp>
        <p:nvSpPr>
          <p:cNvPr id="4" name="Título 1">
            <a:extLst>
              <a:ext uri="{FF2B5EF4-FFF2-40B4-BE49-F238E27FC236}">
                <a16:creationId xmlns:a16="http://schemas.microsoft.com/office/drawing/2014/main" id="{C290D701-1B14-76F8-23E7-6A9838547775}"/>
              </a:ext>
            </a:extLst>
          </p:cNvPr>
          <p:cNvSpPr txBox="1">
            <a:spLocks/>
          </p:cNvSpPr>
          <p:nvPr/>
        </p:nvSpPr>
        <p:spPr>
          <a:xfrm>
            <a:off x="838200" y="336551"/>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s-ES" dirty="0"/>
              <a:t>Demo: </a:t>
            </a:r>
            <a:r>
              <a:rPr lang="es-ES" dirty="0" err="1"/>
              <a:t>Report</a:t>
            </a:r>
            <a:r>
              <a:rPr lang="es-ES" dirty="0"/>
              <a:t> of </a:t>
            </a:r>
            <a:r>
              <a:rPr lang="es-ES" dirty="0" err="1"/>
              <a:t>Threat</a:t>
            </a:r>
            <a:r>
              <a:rPr lang="es-ES" dirty="0"/>
              <a:t> </a:t>
            </a:r>
            <a:r>
              <a:rPr lang="es-ES" dirty="0" err="1"/>
              <a:t>Event</a:t>
            </a:r>
            <a:endParaRPr lang="es-ES" dirty="0"/>
          </a:p>
        </p:txBody>
      </p:sp>
      <p:sp>
        <p:nvSpPr>
          <p:cNvPr id="3" name="Marcador de número de diapositiva 3">
            <a:extLst>
              <a:ext uri="{FF2B5EF4-FFF2-40B4-BE49-F238E27FC236}">
                <a16:creationId xmlns:a16="http://schemas.microsoft.com/office/drawing/2014/main" id="{9075BDEB-68EE-809A-B10C-8CF1B35855C1}"/>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11</a:t>
            </a:fld>
            <a:endParaRPr lang="en-US" dirty="0"/>
          </a:p>
        </p:txBody>
      </p:sp>
    </p:spTree>
    <p:extLst>
      <p:ext uri="{BB962C8B-B14F-4D97-AF65-F5344CB8AC3E}">
        <p14:creationId xmlns:p14="http://schemas.microsoft.com/office/powerpoint/2010/main" val="249132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767160" y="309600"/>
            <a:ext cx="9418680" cy="103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GB" sz="3900" b="0" strike="noStrike" spc="-1" dirty="0">
                <a:solidFill>
                  <a:srgbClr val="838487"/>
                </a:solidFill>
                <a:latin typeface="Calibri"/>
                <a:ea typeface="DejaVu Sans"/>
              </a:rPr>
              <a:t>IRIS’s Incident Response Schema (part 1)</a:t>
            </a:r>
            <a:endParaRPr lang="en-US" sz="3900" b="0" strike="noStrike" spc="-1" dirty="0">
              <a:latin typeface="Arial"/>
            </a:endParaRPr>
          </a:p>
        </p:txBody>
      </p:sp>
      <p:sp>
        <p:nvSpPr>
          <p:cNvPr id="237" name="CustomShape 2"/>
          <p:cNvSpPr/>
          <p:nvPr/>
        </p:nvSpPr>
        <p:spPr>
          <a:xfrm flipH="1" flipV="1">
            <a:off x="2428920" y="3402000"/>
            <a:ext cx="360" cy="14464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38" name="CustomShape 3"/>
          <p:cNvSpPr/>
          <p:nvPr/>
        </p:nvSpPr>
        <p:spPr>
          <a:xfrm>
            <a:off x="3803040" y="2703960"/>
            <a:ext cx="2143440" cy="1044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39" name="CustomShape 4"/>
          <p:cNvSpPr/>
          <p:nvPr/>
        </p:nvSpPr>
        <p:spPr>
          <a:xfrm>
            <a:off x="8838360" y="2714760"/>
            <a:ext cx="2553480" cy="1044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sp>
        <p:nvSpPr>
          <p:cNvPr id="240" name="CustomShape 5"/>
          <p:cNvSpPr/>
          <p:nvPr/>
        </p:nvSpPr>
        <p:spPr>
          <a:xfrm>
            <a:off x="1710720" y="4833000"/>
            <a:ext cx="2143080" cy="992880"/>
          </a:xfrm>
          <a:prstGeom prst="rect">
            <a:avLst/>
          </a:prstGeom>
          <a:gradFill rotWithShape="0">
            <a:gsLst>
              <a:gs pos="0">
                <a:srgbClr val="98E2E0"/>
              </a:gs>
              <a:gs pos="100000">
                <a:srgbClr val="C1EBE9"/>
              </a:gs>
            </a:gsLst>
            <a:lin ang="2700000"/>
          </a:gradFill>
          <a:ln w="28440">
            <a:noFill/>
          </a:ln>
        </p:spPr>
        <p:style>
          <a:lnRef idx="2">
            <a:schemeClr val="accent1">
              <a:shade val="50000"/>
            </a:schemeClr>
          </a:lnRef>
          <a:fillRef idx="1">
            <a:schemeClr val="accent1"/>
          </a:fillRef>
          <a:effectRef idx="0">
            <a:schemeClr val="accent1"/>
          </a:effectRef>
          <a:fontRef idx="minor"/>
        </p:style>
      </p:sp>
      <p:sp>
        <p:nvSpPr>
          <p:cNvPr id="241" name="CustomShape 6"/>
          <p:cNvSpPr/>
          <p:nvPr/>
        </p:nvSpPr>
        <p:spPr>
          <a:xfrm flipH="1" flipV="1">
            <a:off x="7395120" y="5348880"/>
            <a:ext cx="3201120" cy="360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42" name="CustomShape 7"/>
          <p:cNvSpPr/>
          <p:nvPr/>
        </p:nvSpPr>
        <p:spPr>
          <a:xfrm>
            <a:off x="11387520" y="5787720"/>
            <a:ext cx="360" cy="25380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sp>
        <p:nvSpPr>
          <p:cNvPr id="243" name="CustomShape 8"/>
          <p:cNvSpPr/>
          <p:nvPr/>
        </p:nvSpPr>
        <p:spPr>
          <a:xfrm rot="16200000">
            <a:off x="-1272240" y="3500280"/>
            <a:ext cx="4566600" cy="484920"/>
          </a:xfrm>
          <a:prstGeom prst="rect">
            <a:avLst/>
          </a:prstGeom>
          <a:gradFill rotWithShape="0">
            <a:gsLst>
              <a:gs pos="0">
                <a:srgbClr val="808080"/>
              </a:gs>
              <a:gs pos="100000">
                <a:srgbClr val="E9E9E9"/>
              </a:gs>
            </a:gsLst>
            <a:path path="circle">
              <a:fillToRect l="50000" t="50000" r="50000" b="50000"/>
            </a:path>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800" b="1" strike="noStrike" spc="-1">
                <a:solidFill>
                  <a:srgbClr val="FFFFFF"/>
                </a:solidFill>
                <a:latin typeface="Calibri"/>
                <a:ea typeface="DejaVu Sans"/>
              </a:rPr>
              <a:t>IoT infrastructure</a:t>
            </a:r>
            <a:endParaRPr lang="en-US" sz="1800" b="0" strike="noStrike" spc="-1">
              <a:latin typeface="Arial"/>
            </a:endParaRPr>
          </a:p>
        </p:txBody>
      </p:sp>
      <p:sp>
        <p:nvSpPr>
          <p:cNvPr id="244" name="CustomShape 9"/>
          <p:cNvSpPr/>
          <p:nvPr/>
        </p:nvSpPr>
        <p:spPr>
          <a:xfrm>
            <a:off x="1253160" y="5330160"/>
            <a:ext cx="45576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45" name="CustomShape 10"/>
          <p:cNvSpPr/>
          <p:nvPr/>
        </p:nvSpPr>
        <p:spPr>
          <a:xfrm rot="16200000" flipV="1">
            <a:off x="2984040" y="3795480"/>
            <a:ext cx="3061800" cy="1446480"/>
          </a:xfrm>
          <a:prstGeom prst="bentConnector2">
            <a:avLst/>
          </a:prstGeom>
          <a:noFill/>
          <a:ln>
            <a:tailEnd type="triangle" w="med" len="med"/>
          </a:ln>
        </p:spPr>
        <p:style>
          <a:lnRef idx="1">
            <a:schemeClr val="dk1"/>
          </a:lnRef>
          <a:fillRef idx="0">
            <a:schemeClr val="dk1"/>
          </a:fillRef>
          <a:effectRef idx="0">
            <a:schemeClr val="dk1"/>
          </a:effectRef>
          <a:fontRef idx="minor"/>
        </p:style>
      </p:sp>
      <p:sp>
        <p:nvSpPr>
          <p:cNvPr id="246" name="CustomShape 11"/>
          <p:cNvSpPr/>
          <p:nvPr/>
        </p:nvSpPr>
        <p:spPr>
          <a:xfrm flipV="1">
            <a:off x="5233680" y="6022440"/>
            <a:ext cx="6158520" cy="36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sp>
        <p:nvSpPr>
          <p:cNvPr id="247" name="CustomShape 12"/>
          <p:cNvSpPr/>
          <p:nvPr/>
        </p:nvSpPr>
        <p:spPr>
          <a:xfrm>
            <a:off x="1789920" y="2489040"/>
            <a:ext cx="1979640" cy="91296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IRIS Orchestrator</a:t>
            </a:r>
            <a:endParaRPr lang="en-US" sz="1650" b="0" strike="noStrike" spc="-1" dirty="0">
              <a:latin typeface="Arial"/>
            </a:endParaRPr>
          </a:p>
          <a:p>
            <a:pPr algn="ctr">
              <a:lnSpc>
                <a:spcPct val="100000"/>
              </a:lnSpc>
            </a:pPr>
            <a:r>
              <a:rPr lang="en-GB" sz="1400" b="1" strike="noStrike" spc="-1" dirty="0">
                <a:solidFill>
                  <a:srgbClr val="FFFFFF"/>
                </a:solidFill>
                <a:latin typeface="Calibri"/>
                <a:ea typeface="DejaVu Sans"/>
              </a:rPr>
              <a:t>(ATIO)</a:t>
            </a:r>
            <a:endParaRPr lang="en-US" sz="1400" b="0" strike="noStrike" spc="-1" dirty="0">
              <a:latin typeface="Arial"/>
            </a:endParaRPr>
          </a:p>
        </p:txBody>
      </p:sp>
      <p:sp>
        <p:nvSpPr>
          <p:cNvPr id="248" name="CustomShape 13"/>
          <p:cNvSpPr/>
          <p:nvPr/>
        </p:nvSpPr>
        <p:spPr>
          <a:xfrm>
            <a:off x="1794240" y="4928760"/>
            <a:ext cx="2143080" cy="992880"/>
          </a:xfrm>
          <a:prstGeom prst="rect">
            <a:avLst/>
          </a:prstGeom>
          <a:solidFill>
            <a:srgbClr val="48B9B8"/>
          </a:solidFill>
          <a:ln w="28440">
            <a:noFill/>
          </a:ln>
        </p:spPr>
        <p:style>
          <a:lnRef idx="2">
            <a:schemeClr val="accent1">
              <a:shade val="50000"/>
            </a:schemeClr>
          </a:lnRef>
          <a:fillRef idx="1">
            <a:schemeClr val="accent1"/>
          </a:fillRef>
          <a:effectRef idx="0">
            <a:schemeClr val="accent1"/>
          </a:effectRef>
          <a:fontRef idx="minor"/>
        </p:style>
      </p:sp>
      <p:sp>
        <p:nvSpPr>
          <p:cNvPr id="249" name="CustomShape 14"/>
          <p:cNvSpPr/>
          <p:nvPr/>
        </p:nvSpPr>
        <p:spPr>
          <a:xfrm>
            <a:off x="1890360" y="5036400"/>
            <a:ext cx="2143080" cy="992880"/>
          </a:xfrm>
          <a:prstGeom prst="rect">
            <a:avLst/>
          </a:prstGeom>
          <a:gradFill rotWithShape="0">
            <a:gsLst>
              <a:gs pos="0">
                <a:srgbClr val="257372"/>
              </a:gs>
              <a:gs pos="100000">
                <a:srgbClr val="34A3A2"/>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Vulnerability &amp; Threat Detection Telemetry</a:t>
            </a:r>
            <a:endParaRPr lang="en-US" sz="1650" b="0" strike="noStrike" spc="-1" dirty="0">
              <a:latin typeface="Arial"/>
            </a:endParaRPr>
          </a:p>
          <a:p>
            <a:pPr algn="ctr">
              <a:lnSpc>
                <a:spcPct val="100000"/>
              </a:lnSpc>
            </a:pPr>
            <a:r>
              <a:rPr lang="en-GB" sz="1400" b="1" strike="noStrike" spc="-1" dirty="0">
                <a:solidFill>
                  <a:srgbClr val="FFFFFF"/>
                </a:solidFill>
                <a:latin typeface="Calibri"/>
                <a:ea typeface="DejaVu Sans"/>
              </a:rPr>
              <a:t>(part of ATA module)</a:t>
            </a:r>
            <a:endParaRPr lang="en-US" sz="1400" b="0" strike="noStrike" spc="-1" dirty="0">
              <a:latin typeface="Arial"/>
            </a:endParaRPr>
          </a:p>
        </p:txBody>
      </p:sp>
      <p:sp>
        <p:nvSpPr>
          <p:cNvPr id="250" name="CustomShape 15"/>
          <p:cNvSpPr/>
          <p:nvPr/>
        </p:nvSpPr>
        <p:spPr>
          <a:xfrm>
            <a:off x="1713600" y="1458360"/>
            <a:ext cx="2132280" cy="60732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Execute Response API</a:t>
            </a:r>
            <a:endParaRPr lang="en-US" sz="1650" b="0" strike="noStrike" spc="-1" dirty="0">
              <a:latin typeface="Arial"/>
            </a:endParaRPr>
          </a:p>
        </p:txBody>
      </p:sp>
      <p:grpSp>
        <p:nvGrpSpPr>
          <p:cNvPr id="251" name="Group 16"/>
          <p:cNvGrpSpPr/>
          <p:nvPr/>
        </p:nvGrpSpPr>
        <p:grpSpPr>
          <a:xfrm>
            <a:off x="2549160" y="2077560"/>
            <a:ext cx="413640" cy="379440"/>
            <a:chOff x="2549160" y="2077560"/>
            <a:chExt cx="413640" cy="379440"/>
          </a:xfrm>
        </p:grpSpPr>
        <p:sp>
          <p:nvSpPr>
            <p:cNvPr id="252" name="CustomShape 17"/>
            <p:cNvSpPr/>
            <p:nvPr/>
          </p:nvSpPr>
          <p:spPr>
            <a:xfrm flipV="1">
              <a:off x="254916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3" name="CustomShape 18"/>
            <p:cNvSpPr/>
            <p:nvPr/>
          </p:nvSpPr>
          <p:spPr>
            <a:xfrm flipV="1">
              <a:off x="275760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4" name="CustomShape 19"/>
            <p:cNvSpPr/>
            <p:nvPr/>
          </p:nvSpPr>
          <p:spPr>
            <a:xfrm flipV="1">
              <a:off x="296244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grpSp>
      <p:sp>
        <p:nvSpPr>
          <p:cNvPr id="255" name="CustomShape 20"/>
          <p:cNvSpPr/>
          <p:nvPr/>
        </p:nvSpPr>
        <p:spPr>
          <a:xfrm>
            <a:off x="4077000" y="2300760"/>
            <a:ext cx="1381680"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a:solidFill>
                  <a:srgbClr val="FFFFFF"/>
                </a:solidFill>
                <a:latin typeface="Calibri"/>
                <a:ea typeface="DejaVu Sans"/>
              </a:rPr>
              <a:t>   Incidents &gt;&gt;&gt;</a:t>
            </a:r>
            <a:endParaRPr lang="en-US" sz="1500" b="0" strike="noStrike" spc="-1">
              <a:latin typeface="Arial"/>
            </a:endParaRPr>
          </a:p>
        </p:txBody>
      </p:sp>
      <p:sp>
        <p:nvSpPr>
          <p:cNvPr id="256" name="CustomShape 21"/>
          <p:cNvSpPr/>
          <p:nvPr/>
        </p:nvSpPr>
        <p:spPr>
          <a:xfrm rot="16200000">
            <a:off x="2186280" y="3929760"/>
            <a:ext cx="1185840"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a:solidFill>
                  <a:srgbClr val="FFFFFF"/>
                </a:solidFill>
                <a:latin typeface="Calibri"/>
                <a:ea typeface="DejaVu Sans"/>
              </a:rPr>
              <a:t>  Events &gt;&gt;&gt;  </a:t>
            </a:r>
            <a:endParaRPr lang="en-US" sz="1500" b="0" strike="noStrike" spc="-1">
              <a:latin typeface="Arial"/>
            </a:endParaRPr>
          </a:p>
        </p:txBody>
      </p:sp>
      <p:sp>
        <p:nvSpPr>
          <p:cNvPr id="257" name="CustomShape 22"/>
          <p:cNvSpPr/>
          <p:nvPr/>
        </p:nvSpPr>
        <p:spPr>
          <a:xfrm flipH="1" flipV="1">
            <a:off x="3134520" y="3402000"/>
            <a:ext cx="360" cy="14464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58" name="CustomShape 23"/>
          <p:cNvSpPr/>
          <p:nvPr/>
        </p:nvSpPr>
        <p:spPr>
          <a:xfrm flipH="1">
            <a:off x="11384640" y="2730240"/>
            <a:ext cx="360" cy="210924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grpSp>
        <p:nvGrpSpPr>
          <p:cNvPr id="259" name="Group 24"/>
          <p:cNvGrpSpPr/>
          <p:nvPr/>
        </p:nvGrpSpPr>
        <p:grpSpPr>
          <a:xfrm>
            <a:off x="3789360" y="3205080"/>
            <a:ext cx="2215440" cy="1991520"/>
            <a:chOff x="3789360" y="3205080"/>
            <a:chExt cx="2215440" cy="1991520"/>
          </a:xfrm>
        </p:grpSpPr>
        <p:sp>
          <p:nvSpPr>
            <p:cNvPr id="260" name="CustomShape 25"/>
            <p:cNvSpPr/>
            <p:nvPr/>
          </p:nvSpPr>
          <p:spPr>
            <a:xfrm>
              <a:off x="4944600" y="5196240"/>
              <a:ext cx="1060200" cy="36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sp>
          <p:nvSpPr>
            <p:cNvPr id="261" name="CustomShape 26"/>
            <p:cNvSpPr/>
            <p:nvPr/>
          </p:nvSpPr>
          <p:spPr>
            <a:xfrm flipH="1" flipV="1">
              <a:off x="3789000" y="3204720"/>
              <a:ext cx="115668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62" name="CustomShape 27"/>
            <p:cNvSpPr/>
            <p:nvPr/>
          </p:nvSpPr>
          <p:spPr>
            <a:xfrm flipH="1">
              <a:off x="4943160" y="3205800"/>
              <a:ext cx="360" cy="198792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grpSp>
      <p:sp>
        <p:nvSpPr>
          <p:cNvPr id="263" name="CustomShape 28"/>
          <p:cNvSpPr/>
          <p:nvPr/>
        </p:nvSpPr>
        <p:spPr>
          <a:xfrm>
            <a:off x="7505280" y="5051880"/>
            <a:ext cx="3181320" cy="54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500" b="0" i="1" strike="noStrike" spc="-1">
                <a:solidFill>
                  <a:srgbClr val="237776"/>
                </a:solidFill>
                <a:latin typeface="Calibri"/>
                <a:ea typeface="DejaVu Sans"/>
              </a:rPr>
              <a:t>If policy necessitates, ask for approval</a:t>
            </a:r>
            <a:endParaRPr lang="en-US" sz="1500" b="0" strike="noStrike" spc="-1">
              <a:latin typeface="Arial"/>
            </a:endParaRPr>
          </a:p>
        </p:txBody>
      </p:sp>
      <p:sp>
        <p:nvSpPr>
          <p:cNvPr id="264" name="CustomShape 29"/>
          <p:cNvSpPr/>
          <p:nvPr/>
        </p:nvSpPr>
        <p:spPr>
          <a:xfrm>
            <a:off x="7845840" y="5739120"/>
            <a:ext cx="355392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1500" b="0" i="1" strike="noStrike" spc="-1">
                <a:solidFill>
                  <a:srgbClr val="237776"/>
                </a:solidFill>
                <a:latin typeface="Calibri"/>
                <a:ea typeface="DejaVu Sans"/>
              </a:rPr>
              <a:t>If policy allows, automate response</a:t>
            </a:r>
            <a:endParaRPr lang="en-US" sz="1500" b="0" strike="noStrike" spc="-1">
              <a:latin typeface="Arial"/>
            </a:endParaRPr>
          </a:p>
        </p:txBody>
      </p:sp>
      <p:sp>
        <p:nvSpPr>
          <p:cNvPr id="265" name="CustomShape 30"/>
          <p:cNvSpPr/>
          <p:nvPr/>
        </p:nvSpPr>
        <p:spPr>
          <a:xfrm>
            <a:off x="9691200" y="2553120"/>
            <a:ext cx="1570680"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a:solidFill>
                  <a:srgbClr val="FFFFFF"/>
                </a:solidFill>
                <a:latin typeface="Calibri"/>
                <a:ea typeface="DejaVu Sans"/>
              </a:rPr>
              <a:t>     Response &gt;&gt;&gt; </a:t>
            </a:r>
            <a:endParaRPr lang="en-US" sz="1500" b="0" strike="noStrike" spc="-1">
              <a:latin typeface="Arial"/>
            </a:endParaRPr>
          </a:p>
        </p:txBody>
      </p:sp>
      <p:sp>
        <p:nvSpPr>
          <p:cNvPr id="266" name="CustomShape 31"/>
          <p:cNvSpPr/>
          <p:nvPr/>
        </p:nvSpPr>
        <p:spPr>
          <a:xfrm flipH="1">
            <a:off x="1250280" y="1762560"/>
            <a:ext cx="46044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67" name="CustomShape 32"/>
          <p:cNvSpPr/>
          <p:nvPr/>
        </p:nvSpPr>
        <p:spPr>
          <a:xfrm>
            <a:off x="5433480" y="5005080"/>
            <a:ext cx="1961280" cy="78264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Dashboard</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268" name="CustomShape 33"/>
          <p:cNvSpPr/>
          <p:nvPr/>
        </p:nvSpPr>
        <p:spPr>
          <a:xfrm rot="16200000">
            <a:off x="3976200" y="4209480"/>
            <a:ext cx="1381680"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a:solidFill>
                  <a:srgbClr val="FFFFFF"/>
                </a:solidFill>
                <a:latin typeface="Calibri"/>
                <a:ea typeface="DejaVu Sans"/>
              </a:rPr>
              <a:t>    Policies &gt;&gt;&gt;</a:t>
            </a:r>
            <a:endParaRPr lang="en-US" sz="1500" b="0" strike="noStrike" spc="-1">
              <a:latin typeface="Arial"/>
            </a:endParaRPr>
          </a:p>
        </p:txBody>
      </p:sp>
      <p:sp>
        <p:nvSpPr>
          <p:cNvPr id="269" name="CustomShape 34"/>
          <p:cNvSpPr/>
          <p:nvPr/>
        </p:nvSpPr>
        <p:spPr>
          <a:xfrm>
            <a:off x="7282080" y="3709440"/>
            <a:ext cx="3565080" cy="7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500" b="0" i="1" strike="noStrike" spc="-1">
                <a:solidFill>
                  <a:srgbClr val="237776"/>
                </a:solidFill>
                <a:latin typeface="Calibri"/>
                <a:ea typeface="DejaVu Sans"/>
              </a:rPr>
              <a:t>Always display the detection telemetry </a:t>
            </a:r>
            <a:endParaRPr lang="en-US" sz="1500" b="0" strike="noStrike" spc="-1">
              <a:latin typeface="Arial"/>
            </a:endParaRPr>
          </a:p>
          <a:p>
            <a:pPr algn="ctr">
              <a:lnSpc>
                <a:spcPct val="100000"/>
              </a:lnSpc>
            </a:pPr>
            <a:r>
              <a:rPr lang="en-GB" sz="1500" b="0" i="1" strike="noStrike" spc="-1">
                <a:solidFill>
                  <a:srgbClr val="237776"/>
                </a:solidFill>
                <a:latin typeface="Calibri"/>
                <a:ea typeface="DejaVu Sans"/>
              </a:rPr>
              <a:t>and the response actions</a:t>
            </a:r>
            <a:endParaRPr lang="en-US" sz="1500" b="0" strike="noStrike" spc="-1">
              <a:latin typeface="Arial"/>
            </a:endParaRPr>
          </a:p>
        </p:txBody>
      </p:sp>
      <p:sp>
        <p:nvSpPr>
          <p:cNvPr id="270" name="CustomShape 35"/>
          <p:cNvSpPr/>
          <p:nvPr/>
        </p:nvSpPr>
        <p:spPr>
          <a:xfrm rot="10800000" flipV="1">
            <a:off x="6416640" y="3981960"/>
            <a:ext cx="4977000" cy="1021680"/>
          </a:xfrm>
          <a:prstGeom prst="bentConnector2">
            <a:avLst/>
          </a:prstGeom>
          <a:noFill/>
          <a:ln>
            <a:tailEnd type="triangle" w="med" len="med"/>
          </a:ln>
        </p:spPr>
        <p:style>
          <a:lnRef idx="1">
            <a:schemeClr val="dk1"/>
          </a:lnRef>
          <a:fillRef idx="0">
            <a:schemeClr val="dk1"/>
          </a:fillRef>
          <a:effectRef idx="0">
            <a:schemeClr val="dk1"/>
          </a:effectRef>
          <a:fontRef idx="minor"/>
        </p:style>
      </p:sp>
      <p:sp>
        <p:nvSpPr>
          <p:cNvPr id="271" name="CustomShape 36"/>
          <p:cNvSpPr/>
          <p:nvPr/>
        </p:nvSpPr>
        <p:spPr>
          <a:xfrm>
            <a:off x="6025320" y="2547360"/>
            <a:ext cx="1522440" cy="519840"/>
          </a:xfrm>
          <a:prstGeom prst="rect">
            <a:avLst/>
          </a:prstGeom>
          <a:gradFill rotWithShape="0">
            <a:gsLst>
              <a:gs pos="0">
                <a:srgbClr val="257372"/>
              </a:gs>
              <a:gs pos="100000">
                <a:srgbClr val="34A3A2"/>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400" b="1" strike="noStrike" spc="-1">
                <a:solidFill>
                  <a:srgbClr val="FFFFFF"/>
                </a:solidFill>
                <a:latin typeface="Calibri"/>
                <a:ea typeface="DejaVu Sans"/>
              </a:rPr>
              <a:t>Risk Score</a:t>
            </a:r>
            <a:endParaRPr lang="en-US" sz="1400" b="0" strike="noStrike" spc="-1">
              <a:latin typeface="Arial"/>
            </a:endParaRPr>
          </a:p>
          <a:p>
            <a:pPr algn="ctr">
              <a:lnSpc>
                <a:spcPct val="100000"/>
              </a:lnSpc>
            </a:pPr>
            <a:r>
              <a:rPr lang="en-GB" sz="1400" b="1" strike="noStrike" spc="-1">
                <a:solidFill>
                  <a:srgbClr val="FFFFFF"/>
                </a:solidFill>
                <a:latin typeface="Calibri"/>
                <a:ea typeface="DejaVu Sans"/>
              </a:rPr>
              <a:t>Normalisation</a:t>
            </a:r>
            <a:endParaRPr lang="en-US" sz="1400" b="0" strike="noStrike" spc="-1">
              <a:latin typeface="Arial"/>
            </a:endParaRPr>
          </a:p>
        </p:txBody>
      </p:sp>
      <p:sp>
        <p:nvSpPr>
          <p:cNvPr id="272" name="CustomShape 37"/>
          <p:cNvSpPr/>
          <p:nvPr/>
        </p:nvSpPr>
        <p:spPr>
          <a:xfrm>
            <a:off x="10599120" y="4827960"/>
            <a:ext cx="1570680" cy="1053360"/>
          </a:xfrm>
          <a:prstGeom prst="flowChartDecision">
            <a:avLst/>
          </a:prstGeom>
          <a:gradFill rotWithShape="0">
            <a:gsLst>
              <a:gs pos="0">
                <a:srgbClr val="98E2E0"/>
              </a:gs>
              <a:gs pos="100000">
                <a:srgbClr val="C1EBE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a:solidFill>
                  <a:srgbClr val="237776"/>
                </a:solidFill>
                <a:latin typeface="Calibri"/>
                <a:ea typeface="DejaVu Sans"/>
              </a:rPr>
              <a:t>Action</a:t>
            </a:r>
            <a:endParaRPr lang="en-US" sz="1650" b="0" strike="noStrike" spc="-1">
              <a:latin typeface="Arial"/>
            </a:endParaRPr>
          </a:p>
        </p:txBody>
      </p:sp>
      <p:sp>
        <p:nvSpPr>
          <p:cNvPr id="273" name="CustomShape 38"/>
          <p:cNvSpPr/>
          <p:nvPr/>
        </p:nvSpPr>
        <p:spPr>
          <a:xfrm>
            <a:off x="5968800" y="2301840"/>
            <a:ext cx="2864160" cy="817920"/>
          </a:xfrm>
          <a:prstGeom prst="rect">
            <a:avLst/>
          </a:prstGeom>
          <a:gradFill rotWithShape="0">
            <a:gsLst>
              <a:gs pos="0">
                <a:srgbClr val="98E2E0"/>
              </a:gs>
              <a:gs pos="100000">
                <a:srgbClr val="C0EBE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oAutofit/>
          </a:bodyPr>
          <a:lstStyle/>
          <a:p>
            <a:pPr algn="ctr">
              <a:lnSpc>
                <a:spcPct val="100000"/>
              </a:lnSpc>
            </a:pPr>
            <a:r>
              <a:rPr lang="en-GB" sz="1650" b="1" strike="noStrike" spc="-1" dirty="0">
                <a:solidFill>
                  <a:srgbClr val="237776"/>
                </a:solidFill>
                <a:latin typeface="Calibri"/>
                <a:ea typeface="DejaVu Sans"/>
              </a:rPr>
              <a:t>IRIS Risk-based Response &amp; Self-Recovery</a:t>
            </a:r>
            <a:endParaRPr lang="en-US" sz="1650" b="0" strike="noStrike" spc="-1" dirty="0">
              <a:latin typeface="Arial"/>
            </a:endParaRPr>
          </a:p>
          <a:p>
            <a:pPr algn="ctr">
              <a:lnSpc>
                <a:spcPct val="100000"/>
              </a:lnSpc>
            </a:pPr>
            <a:r>
              <a:rPr lang="en-GB" sz="1400" b="1" strike="noStrike" spc="-1" dirty="0">
                <a:solidFill>
                  <a:srgbClr val="237776"/>
                </a:solidFill>
                <a:latin typeface="Calibri"/>
                <a:ea typeface="DejaVu Sans"/>
              </a:rPr>
              <a:t>(RRR)</a:t>
            </a:r>
            <a:endParaRPr lang="en-US" sz="1400" b="0" strike="noStrike" spc="-1" dirty="0">
              <a:latin typeface="Arial"/>
            </a:endParaRPr>
          </a:p>
        </p:txBody>
      </p:sp>
      <p:sp>
        <p:nvSpPr>
          <p:cNvPr id="2" name="Marcador de número de diapositiva 3">
            <a:extLst>
              <a:ext uri="{FF2B5EF4-FFF2-40B4-BE49-F238E27FC236}">
                <a16:creationId xmlns:a16="http://schemas.microsoft.com/office/drawing/2014/main" id="{11CF3273-D713-23DA-7CF3-6967198B39D2}"/>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767160" y="309600"/>
            <a:ext cx="9418680" cy="103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GB" sz="3900" b="0" strike="noStrike" spc="-1" dirty="0">
                <a:solidFill>
                  <a:srgbClr val="838487"/>
                </a:solidFill>
                <a:latin typeface="Calibri"/>
                <a:ea typeface="DejaVu Sans"/>
              </a:rPr>
              <a:t>IRIS’s Incident Response Schema (part 2)</a:t>
            </a:r>
            <a:endParaRPr lang="en-US" sz="3900" b="0" strike="noStrike" spc="-1" dirty="0">
              <a:latin typeface="Arial"/>
            </a:endParaRPr>
          </a:p>
        </p:txBody>
      </p:sp>
      <p:sp>
        <p:nvSpPr>
          <p:cNvPr id="237" name="CustomShape 2"/>
          <p:cNvSpPr/>
          <p:nvPr/>
        </p:nvSpPr>
        <p:spPr>
          <a:xfrm rot="21402498" flipV="1">
            <a:off x="3456522" y="3550571"/>
            <a:ext cx="45719" cy="1303886"/>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40" name="CustomShape 5"/>
          <p:cNvSpPr/>
          <p:nvPr/>
        </p:nvSpPr>
        <p:spPr>
          <a:xfrm>
            <a:off x="2829401" y="4847977"/>
            <a:ext cx="2143080" cy="992880"/>
          </a:xfrm>
          <a:prstGeom prst="rect">
            <a:avLst/>
          </a:prstGeom>
          <a:gradFill rotWithShape="0">
            <a:gsLst>
              <a:gs pos="0">
                <a:srgbClr val="98E2E0"/>
              </a:gs>
              <a:gs pos="100000">
                <a:srgbClr val="C1EBE9"/>
              </a:gs>
            </a:gsLst>
            <a:lin ang="2700000"/>
          </a:gradFill>
          <a:ln w="28440">
            <a:noFill/>
          </a:ln>
        </p:spPr>
        <p:style>
          <a:lnRef idx="2">
            <a:schemeClr val="accent1">
              <a:shade val="50000"/>
            </a:schemeClr>
          </a:lnRef>
          <a:fillRef idx="1">
            <a:schemeClr val="accent1"/>
          </a:fillRef>
          <a:effectRef idx="0">
            <a:schemeClr val="accent1"/>
          </a:effectRef>
          <a:fontRef idx="minor"/>
        </p:style>
      </p:sp>
      <p:sp>
        <p:nvSpPr>
          <p:cNvPr id="243" name="CustomShape 8"/>
          <p:cNvSpPr/>
          <p:nvPr/>
        </p:nvSpPr>
        <p:spPr>
          <a:xfrm rot="16200000">
            <a:off x="1107701" y="4776517"/>
            <a:ext cx="2044080" cy="484920"/>
          </a:xfrm>
          <a:prstGeom prst="rect">
            <a:avLst/>
          </a:prstGeom>
          <a:gradFill rotWithShape="0">
            <a:gsLst>
              <a:gs pos="0">
                <a:srgbClr val="808080"/>
              </a:gs>
              <a:gs pos="100000">
                <a:srgbClr val="E9E9E9"/>
              </a:gs>
            </a:gsLst>
            <a:path path="circle">
              <a:fillToRect l="50000" t="50000" r="50000" b="50000"/>
            </a:path>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800" b="1" strike="noStrike" spc="-1">
                <a:solidFill>
                  <a:srgbClr val="FFFFFF"/>
                </a:solidFill>
                <a:latin typeface="Calibri"/>
                <a:ea typeface="DejaVu Sans"/>
              </a:rPr>
              <a:t>IoT infrastructure</a:t>
            </a:r>
            <a:endParaRPr lang="en-US" sz="1800" b="0" strike="noStrike" spc="-1">
              <a:latin typeface="Arial"/>
            </a:endParaRPr>
          </a:p>
        </p:txBody>
      </p:sp>
      <p:sp>
        <p:nvSpPr>
          <p:cNvPr id="244" name="CustomShape 9"/>
          <p:cNvSpPr/>
          <p:nvPr/>
        </p:nvSpPr>
        <p:spPr>
          <a:xfrm>
            <a:off x="2371841" y="5345137"/>
            <a:ext cx="45576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47" name="CustomShape 12"/>
          <p:cNvSpPr/>
          <p:nvPr/>
        </p:nvSpPr>
        <p:spPr>
          <a:xfrm>
            <a:off x="2908601" y="2661085"/>
            <a:ext cx="1979640" cy="89208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IRIS Orchestrator</a:t>
            </a:r>
          </a:p>
          <a:p>
            <a:pPr algn="ctr">
              <a:lnSpc>
                <a:spcPct val="100000"/>
              </a:lnSpc>
            </a:pPr>
            <a:r>
              <a:rPr lang="en-GB" sz="1650" b="1" spc="-1" dirty="0">
                <a:solidFill>
                  <a:srgbClr val="FFFFFF"/>
                </a:solidFill>
                <a:latin typeface="Calibri"/>
              </a:rPr>
              <a:t>(ATIO)</a:t>
            </a:r>
            <a:endParaRPr lang="en-US" sz="1650" b="0" strike="noStrike" spc="-1" dirty="0">
              <a:latin typeface="Arial"/>
            </a:endParaRPr>
          </a:p>
        </p:txBody>
      </p:sp>
      <p:sp>
        <p:nvSpPr>
          <p:cNvPr id="248" name="CustomShape 13"/>
          <p:cNvSpPr/>
          <p:nvPr/>
        </p:nvSpPr>
        <p:spPr>
          <a:xfrm>
            <a:off x="2698022" y="4553450"/>
            <a:ext cx="2143080" cy="992880"/>
          </a:xfrm>
          <a:prstGeom prst="rect">
            <a:avLst/>
          </a:prstGeom>
          <a:solidFill>
            <a:srgbClr val="48B9B8"/>
          </a:solidFill>
          <a:ln w="28440">
            <a:noFill/>
          </a:ln>
        </p:spPr>
        <p:style>
          <a:lnRef idx="2">
            <a:schemeClr val="accent1">
              <a:shade val="50000"/>
            </a:schemeClr>
          </a:lnRef>
          <a:fillRef idx="1">
            <a:schemeClr val="accent1"/>
          </a:fillRef>
          <a:effectRef idx="0">
            <a:schemeClr val="accent1"/>
          </a:effectRef>
          <a:fontRef idx="minor"/>
        </p:style>
      </p:sp>
      <p:sp>
        <p:nvSpPr>
          <p:cNvPr id="249" name="CustomShape 14"/>
          <p:cNvSpPr/>
          <p:nvPr/>
        </p:nvSpPr>
        <p:spPr>
          <a:xfrm>
            <a:off x="3009041" y="5051377"/>
            <a:ext cx="2143080" cy="992880"/>
          </a:xfrm>
          <a:prstGeom prst="rect">
            <a:avLst/>
          </a:prstGeom>
          <a:gradFill rotWithShape="0">
            <a:gsLst>
              <a:gs pos="0">
                <a:srgbClr val="257372"/>
              </a:gs>
              <a:gs pos="100000">
                <a:srgbClr val="34A3A2"/>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a:solidFill>
                  <a:srgbClr val="FFFFFF"/>
                </a:solidFill>
                <a:latin typeface="Calibri"/>
                <a:ea typeface="DejaVu Sans"/>
              </a:rPr>
              <a:t>Vulnerability &amp; Threat Detection Telemetry</a:t>
            </a:r>
            <a:endParaRPr lang="en-US" sz="1650" b="0" strike="noStrike" spc="-1">
              <a:latin typeface="Arial"/>
            </a:endParaRPr>
          </a:p>
          <a:p>
            <a:pPr algn="ctr">
              <a:lnSpc>
                <a:spcPct val="100000"/>
              </a:lnSpc>
            </a:pPr>
            <a:r>
              <a:rPr lang="en-GB" sz="1400" b="1" strike="noStrike" spc="-1">
                <a:solidFill>
                  <a:srgbClr val="FFFFFF"/>
                </a:solidFill>
                <a:latin typeface="Calibri"/>
                <a:ea typeface="DejaVu Sans"/>
              </a:rPr>
              <a:t>(part of ATA module)</a:t>
            </a:r>
            <a:endParaRPr lang="en-US" sz="1400" b="0" strike="noStrike" spc="-1">
              <a:latin typeface="Arial"/>
            </a:endParaRPr>
          </a:p>
        </p:txBody>
      </p:sp>
      <p:sp>
        <p:nvSpPr>
          <p:cNvPr id="250" name="CustomShape 15"/>
          <p:cNvSpPr/>
          <p:nvPr/>
        </p:nvSpPr>
        <p:spPr>
          <a:xfrm>
            <a:off x="2832281" y="1342800"/>
            <a:ext cx="2132280" cy="91296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s-ES" sz="1650" b="1" strike="noStrike" spc="-1" dirty="0" err="1">
                <a:solidFill>
                  <a:srgbClr val="FFFFFF"/>
                </a:solidFill>
                <a:latin typeface="Calibri"/>
                <a:ea typeface="DejaVu Sans"/>
              </a:rPr>
              <a:t>Threat</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Intelligence</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Sharing</a:t>
            </a:r>
            <a:r>
              <a:rPr lang="es-ES" sz="1650" b="1" strike="noStrike" spc="-1" dirty="0">
                <a:solidFill>
                  <a:srgbClr val="FFFFFF"/>
                </a:solidFill>
                <a:latin typeface="Calibri"/>
                <a:ea typeface="DejaVu Sans"/>
              </a:rPr>
              <a:t> &amp; Storage</a:t>
            </a:r>
          </a:p>
          <a:p>
            <a:pPr algn="ctr">
              <a:lnSpc>
                <a:spcPct val="100000"/>
              </a:lnSpc>
            </a:pPr>
            <a:r>
              <a:rPr lang="es-ES" sz="1650" b="1" spc="-1" dirty="0">
                <a:solidFill>
                  <a:srgbClr val="FFFFFF"/>
                </a:solidFill>
                <a:latin typeface="Calibri"/>
              </a:rPr>
              <a:t>(CTIM)</a:t>
            </a:r>
            <a:endParaRPr lang="en-US" sz="1650" b="0" strike="noStrike" spc="-1" dirty="0">
              <a:latin typeface="Arial"/>
            </a:endParaRPr>
          </a:p>
        </p:txBody>
      </p:sp>
      <p:grpSp>
        <p:nvGrpSpPr>
          <p:cNvPr id="251" name="Group 16"/>
          <p:cNvGrpSpPr/>
          <p:nvPr/>
        </p:nvGrpSpPr>
        <p:grpSpPr>
          <a:xfrm>
            <a:off x="3667841" y="2267640"/>
            <a:ext cx="413640" cy="379440"/>
            <a:chOff x="2549160" y="2077560"/>
            <a:chExt cx="413640" cy="379440"/>
          </a:xfrm>
        </p:grpSpPr>
        <p:sp>
          <p:nvSpPr>
            <p:cNvPr id="252" name="CustomShape 17"/>
            <p:cNvSpPr/>
            <p:nvPr/>
          </p:nvSpPr>
          <p:spPr>
            <a:xfrm flipV="1">
              <a:off x="254916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3" name="CustomShape 18"/>
            <p:cNvSpPr/>
            <p:nvPr/>
          </p:nvSpPr>
          <p:spPr>
            <a:xfrm flipV="1">
              <a:off x="275760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4" name="CustomShape 19"/>
            <p:cNvSpPr/>
            <p:nvPr/>
          </p:nvSpPr>
          <p:spPr>
            <a:xfrm flipV="1">
              <a:off x="296244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grpSp>
      <p:sp>
        <p:nvSpPr>
          <p:cNvPr id="255" name="CustomShape 20"/>
          <p:cNvSpPr/>
          <p:nvPr/>
        </p:nvSpPr>
        <p:spPr>
          <a:xfrm rot="5400000">
            <a:off x="5359814" y="4029840"/>
            <a:ext cx="1768320" cy="3453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dirty="0">
                <a:solidFill>
                  <a:srgbClr val="FFFFFF"/>
                </a:solidFill>
                <a:latin typeface="Calibri"/>
                <a:ea typeface="DejaVu Sans"/>
              </a:rPr>
              <a:t>   </a:t>
            </a:r>
            <a:r>
              <a:rPr lang="en-GB" sz="1500" b="1" i="1" spc="-1" dirty="0">
                <a:solidFill>
                  <a:srgbClr val="FFFFFF"/>
                </a:solidFill>
                <a:latin typeface="Calibri"/>
                <a:ea typeface="DejaVu Sans"/>
              </a:rPr>
              <a:t>CTI Audit Logs</a:t>
            </a:r>
            <a:r>
              <a:rPr lang="en-GB" sz="1500" b="1" i="1" strike="noStrike" spc="-1" dirty="0">
                <a:solidFill>
                  <a:srgbClr val="FFFFFF"/>
                </a:solidFill>
                <a:latin typeface="Calibri"/>
                <a:ea typeface="DejaVu Sans"/>
              </a:rPr>
              <a:t>&gt;&gt;&gt;</a:t>
            </a:r>
            <a:endParaRPr lang="en-US" sz="1500" b="0" strike="noStrike" spc="-1" dirty="0">
              <a:latin typeface="Arial"/>
            </a:endParaRPr>
          </a:p>
        </p:txBody>
      </p:sp>
      <p:sp>
        <p:nvSpPr>
          <p:cNvPr id="256" name="CustomShape 21"/>
          <p:cNvSpPr/>
          <p:nvPr/>
        </p:nvSpPr>
        <p:spPr>
          <a:xfrm rot="16200000">
            <a:off x="3372185" y="4047877"/>
            <a:ext cx="1090306"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dirty="0">
                <a:solidFill>
                  <a:srgbClr val="FFFFFF"/>
                </a:solidFill>
                <a:latin typeface="Calibri"/>
                <a:ea typeface="DejaVu Sans"/>
              </a:rPr>
              <a:t>  Events &gt;&gt;&gt;  </a:t>
            </a:r>
            <a:endParaRPr lang="en-US" sz="1500" b="0" strike="noStrike" spc="-1" dirty="0">
              <a:latin typeface="Arial"/>
            </a:endParaRPr>
          </a:p>
        </p:txBody>
      </p:sp>
      <p:sp>
        <p:nvSpPr>
          <p:cNvPr id="257" name="CustomShape 22"/>
          <p:cNvSpPr/>
          <p:nvPr/>
        </p:nvSpPr>
        <p:spPr>
          <a:xfrm flipH="1" flipV="1">
            <a:off x="4367681" y="3550570"/>
            <a:ext cx="45719" cy="1312883"/>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grpSp>
        <p:nvGrpSpPr>
          <p:cNvPr id="259" name="Group 24"/>
          <p:cNvGrpSpPr/>
          <p:nvPr/>
        </p:nvGrpSpPr>
        <p:grpSpPr>
          <a:xfrm rot="10800000">
            <a:off x="4908041" y="3220057"/>
            <a:ext cx="2215440" cy="1991520"/>
            <a:chOff x="3789360" y="3205080"/>
            <a:chExt cx="2215440" cy="1991520"/>
          </a:xfrm>
        </p:grpSpPr>
        <p:sp>
          <p:nvSpPr>
            <p:cNvPr id="260" name="CustomShape 25"/>
            <p:cNvSpPr/>
            <p:nvPr/>
          </p:nvSpPr>
          <p:spPr>
            <a:xfrm>
              <a:off x="4944600" y="5196240"/>
              <a:ext cx="1060200" cy="36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sp>
          <p:nvSpPr>
            <p:cNvPr id="261" name="CustomShape 26"/>
            <p:cNvSpPr/>
            <p:nvPr/>
          </p:nvSpPr>
          <p:spPr>
            <a:xfrm flipH="1" flipV="1">
              <a:off x="3789000" y="3204720"/>
              <a:ext cx="115668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sp>
        <p:sp>
          <p:nvSpPr>
            <p:cNvPr id="262" name="CustomShape 27"/>
            <p:cNvSpPr/>
            <p:nvPr/>
          </p:nvSpPr>
          <p:spPr>
            <a:xfrm flipH="1">
              <a:off x="4943160" y="3205800"/>
              <a:ext cx="360" cy="1987920"/>
            </a:xfrm>
            <a:custGeom>
              <a:avLst/>
              <a:gdLst/>
              <a:ahLst/>
              <a:cxnLst/>
              <a:rect l="l" t="t" r="r" b="b"/>
              <a:pathLst>
                <a:path w="21600" h="21600">
                  <a:moveTo>
                    <a:pt x="0" y="0"/>
                  </a:moveTo>
                  <a:lnTo>
                    <a:pt x="21600" y="21600"/>
                  </a:lnTo>
                </a:path>
              </a:pathLst>
            </a:custGeom>
            <a:noFill/>
            <a:ln/>
          </p:spPr>
          <p:style>
            <a:lnRef idx="1">
              <a:schemeClr val="dk1"/>
            </a:lnRef>
            <a:fillRef idx="0">
              <a:schemeClr val="dk1"/>
            </a:fillRef>
            <a:effectRef idx="0">
              <a:schemeClr val="dk1"/>
            </a:effectRef>
            <a:fontRef idx="minor"/>
          </p:style>
        </p:sp>
      </p:grpSp>
      <p:sp>
        <p:nvSpPr>
          <p:cNvPr id="267" name="CustomShape 32"/>
          <p:cNvSpPr/>
          <p:nvPr/>
        </p:nvSpPr>
        <p:spPr>
          <a:xfrm>
            <a:off x="7490683" y="2490635"/>
            <a:ext cx="2130475" cy="878251"/>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Dashboard</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268" name="CustomShape 33"/>
          <p:cNvSpPr/>
          <p:nvPr/>
        </p:nvSpPr>
        <p:spPr>
          <a:xfrm>
            <a:off x="5025542" y="2343978"/>
            <a:ext cx="1338918" cy="565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dirty="0">
                <a:solidFill>
                  <a:srgbClr val="FFFFFF"/>
                </a:solidFill>
                <a:latin typeface="Calibri"/>
                <a:ea typeface="DejaVu Sans"/>
              </a:rPr>
              <a:t>    Enriched </a:t>
            </a:r>
          </a:p>
          <a:p>
            <a:pPr>
              <a:lnSpc>
                <a:spcPct val="100000"/>
              </a:lnSpc>
            </a:pPr>
            <a:r>
              <a:rPr lang="en-GB" sz="1500" b="1" i="1" spc="-1" dirty="0">
                <a:solidFill>
                  <a:srgbClr val="FFFFFF"/>
                </a:solidFill>
                <a:latin typeface="Calibri"/>
                <a:ea typeface="DejaVu Sans"/>
              </a:rPr>
              <a:t>CTI Data</a:t>
            </a:r>
            <a:r>
              <a:rPr lang="en-GB" sz="1500" b="1" i="1" strike="noStrike" spc="-1" dirty="0">
                <a:solidFill>
                  <a:srgbClr val="FFFFFF"/>
                </a:solidFill>
                <a:latin typeface="Calibri"/>
                <a:ea typeface="DejaVu Sans"/>
              </a:rPr>
              <a:t> &gt;&gt;&gt;</a:t>
            </a:r>
            <a:endParaRPr lang="en-US" sz="1500" b="0" strike="noStrike" spc="-1" dirty="0">
              <a:latin typeface="Arial"/>
            </a:endParaRPr>
          </a:p>
        </p:txBody>
      </p:sp>
      <p:sp>
        <p:nvSpPr>
          <p:cNvPr id="273" name="CustomShape 38"/>
          <p:cNvSpPr/>
          <p:nvPr/>
        </p:nvSpPr>
        <p:spPr>
          <a:xfrm>
            <a:off x="7123841" y="4810022"/>
            <a:ext cx="2864160" cy="817920"/>
          </a:xfrm>
          <a:prstGeom prst="rect">
            <a:avLst/>
          </a:prstGeom>
          <a:gradFill rotWithShape="0">
            <a:gsLst>
              <a:gs pos="0">
                <a:srgbClr val="E39227"/>
              </a:gs>
              <a:gs pos="100000">
                <a:srgbClr val="FFC000"/>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oAutofit/>
          </a:bodyPr>
          <a:lstStyle/>
          <a:p>
            <a:pPr algn="ctr">
              <a:lnSpc>
                <a:spcPct val="100000"/>
              </a:lnSpc>
            </a:pPr>
            <a:r>
              <a:rPr lang="es-ES" sz="1650" b="1" strike="noStrike" spc="-1" dirty="0">
                <a:solidFill>
                  <a:srgbClr val="237776"/>
                </a:solidFill>
                <a:latin typeface="Calibri"/>
                <a:ea typeface="DejaVu Sans"/>
              </a:rPr>
              <a:t>Data </a:t>
            </a:r>
            <a:r>
              <a:rPr lang="es-ES" sz="1650" b="1" strike="noStrike" spc="-1" dirty="0" err="1">
                <a:solidFill>
                  <a:srgbClr val="237776"/>
                </a:solidFill>
                <a:latin typeface="Calibri"/>
                <a:ea typeface="DejaVu Sans"/>
              </a:rPr>
              <a:t>Protection</a:t>
            </a:r>
            <a:r>
              <a:rPr lang="es-ES" sz="1650" b="1" strike="noStrike" spc="-1" dirty="0">
                <a:solidFill>
                  <a:srgbClr val="237776"/>
                </a:solidFill>
                <a:latin typeface="Calibri"/>
                <a:ea typeface="DejaVu Sans"/>
              </a:rPr>
              <a:t> and </a:t>
            </a:r>
            <a:r>
              <a:rPr lang="es-ES" sz="1650" b="1" strike="noStrike" spc="-1" dirty="0" err="1">
                <a:solidFill>
                  <a:srgbClr val="237776"/>
                </a:solidFill>
                <a:latin typeface="Calibri"/>
                <a:ea typeface="DejaVu Sans"/>
              </a:rPr>
              <a:t>Accountability</a:t>
            </a:r>
            <a:endParaRPr lang="es-ES" sz="1650" b="1" strike="noStrike" spc="-1" dirty="0">
              <a:solidFill>
                <a:srgbClr val="237776"/>
              </a:solidFill>
              <a:latin typeface="Calibri"/>
              <a:ea typeface="DejaVu Sans"/>
            </a:endParaRPr>
          </a:p>
          <a:p>
            <a:pPr algn="ctr">
              <a:lnSpc>
                <a:spcPct val="100000"/>
              </a:lnSpc>
            </a:pPr>
            <a:r>
              <a:rPr lang="es-ES" sz="1650" b="1" spc="-1" dirty="0">
                <a:solidFill>
                  <a:srgbClr val="237776"/>
                </a:solidFill>
                <a:latin typeface="Calibri"/>
              </a:rPr>
              <a:t>(DPA)</a:t>
            </a:r>
            <a:endParaRPr lang="en-US" sz="1400" b="0" strike="noStrike" spc="-1" dirty="0">
              <a:latin typeface="Arial"/>
            </a:endParaRPr>
          </a:p>
        </p:txBody>
      </p:sp>
      <p:pic>
        <p:nvPicPr>
          <p:cNvPr id="1026" name="Picture 2" descr="MISP Project · GitHub">
            <a:extLst>
              <a:ext uri="{FF2B5EF4-FFF2-40B4-BE49-F238E27FC236}">
                <a16:creationId xmlns:a16="http://schemas.microsoft.com/office/drawing/2014/main" id="{C8B0BB37-0695-1A67-5652-0A852CCCA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131" y="1235160"/>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Shuffle Automation - An Open Source SOAR solution">
            <a:extLst>
              <a:ext uri="{FF2B5EF4-FFF2-40B4-BE49-F238E27FC236}">
                <a16:creationId xmlns:a16="http://schemas.microsoft.com/office/drawing/2014/main" id="{2B91174D-6048-0EDB-8438-D53CCE8A4B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081" y="2551061"/>
            <a:ext cx="485550" cy="485550"/>
          </a:xfrm>
          <a:prstGeom prst="rect">
            <a:avLst/>
          </a:prstGeom>
          <a:noFill/>
          <a:extLst>
            <a:ext uri="{909E8E84-426E-40DD-AFC4-6F175D3DCCD1}">
              <a14:hiddenFill xmlns:a14="http://schemas.microsoft.com/office/drawing/2010/main">
                <a:solidFill>
                  <a:srgbClr val="FFFFFF"/>
                </a:solidFill>
              </a14:hiddenFill>
            </a:ext>
          </a:extLst>
        </p:spPr>
      </p:pic>
      <p:sp>
        <p:nvSpPr>
          <p:cNvPr id="3" name="CustomShape 32">
            <a:extLst>
              <a:ext uri="{FF2B5EF4-FFF2-40B4-BE49-F238E27FC236}">
                <a16:creationId xmlns:a16="http://schemas.microsoft.com/office/drawing/2014/main" id="{6548E02F-E674-BDD0-0E62-26E37A8382F4}"/>
              </a:ext>
            </a:extLst>
          </p:cNvPr>
          <p:cNvSpPr/>
          <p:nvPr/>
        </p:nvSpPr>
        <p:spPr>
          <a:xfrm>
            <a:off x="7527082" y="1376530"/>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pic>
        <p:nvPicPr>
          <p:cNvPr id="2" name="Picture 2" descr="MISP Project · GitHub">
            <a:extLst>
              <a:ext uri="{FF2B5EF4-FFF2-40B4-BE49-F238E27FC236}">
                <a16:creationId xmlns:a16="http://schemas.microsoft.com/office/drawing/2014/main" id="{07EA120F-C9BE-BF75-5337-3201E262C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1875" y="1244597"/>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9" name="Conector recto de flecha 8">
            <a:extLst>
              <a:ext uri="{FF2B5EF4-FFF2-40B4-BE49-F238E27FC236}">
                <a16:creationId xmlns:a16="http://schemas.microsoft.com/office/drawing/2014/main" id="{0F4D877F-71A8-6686-2175-F35F233A48BC}"/>
              </a:ext>
            </a:extLst>
          </p:cNvPr>
          <p:cNvCxnSpPr>
            <a:cxnSpLocks/>
          </p:cNvCxnSpPr>
          <p:nvPr/>
        </p:nvCxnSpPr>
        <p:spPr>
          <a:xfrm flipV="1">
            <a:off x="4888241" y="2939489"/>
            <a:ext cx="2633332" cy="18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a:extLst>
              <a:ext uri="{FF2B5EF4-FFF2-40B4-BE49-F238E27FC236}">
                <a16:creationId xmlns:a16="http://schemas.microsoft.com/office/drawing/2014/main" id="{8BAF050E-5BDF-90F7-0862-DF4172838428}"/>
              </a:ext>
            </a:extLst>
          </p:cNvPr>
          <p:cNvCxnSpPr/>
          <p:nvPr/>
        </p:nvCxnSpPr>
        <p:spPr>
          <a:xfrm flipV="1">
            <a:off x="4888241" y="2023353"/>
            <a:ext cx="2632505" cy="924573"/>
          </a:xfrm>
          <a:prstGeom prst="bentConnector3">
            <a:avLst>
              <a:gd name="adj1" fmla="val 621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Software engineer explains: Keycloak - Life at Sofico - Sofico">
            <a:extLst>
              <a:ext uri="{FF2B5EF4-FFF2-40B4-BE49-F238E27FC236}">
                <a16:creationId xmlns:a16="http://schemas.microsoft.com/office/drawing/2014/main" id="{7B3551BD-D1E3-DA14-F309-EE0A5B4259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1419" y="2037684"/>
            <a:ext cx="1057136" cy="7047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8ECF03D6-9132-C5A2-27CF-FA7EF423D7EE}"/>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13</a:t>
            </a:fld>
            <a:endParaRPr lang="en-US" dirty="0"/>
          </a:p>
        </p:txBody>
      </p:sp>
    </p:spTree>
    <p:extLst>
      <p:ext uri="{BB962C8B-B14F-4D97-AF65-F5344CB8AC3E}">
        <p14:creationId xmlns:p14="http://schemas.microsoft.com/office/powerpoint/2010/main" val="303704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767160" y="309600"/>
            <a:ext cx="9418680" cy="103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GB" sz="3900" b="0" strike="noStrike" spc="-1" dirty="0">
                <a:solidFill>
                  <a:srgbClr val="838487"/>
                </a:solidFill>
                <a:latin typeface="Calibri"/>
                <a:ea typeface="DejaVu Sans"/>
              </a:rPr>
              <a:t>IRIS’s CTI Incident Sharing and collaboration</a:t>
            </a:r>
            <a:endParaRPr lang="en-US" sz="3900" b="0" strike="noStrike" spc="-1" dirty="0">
              <a:latin typeface="Arial"/>
            </a:endParaRPr>
          </a:p>
        </p:txBody>
      </p:sp>
      <p:sp>
        <p:nvSpPr>
          <p:cNvPr id="247" name="CustomShape 12"/>
          <p:cNvSpPr/>
          <p:nvPr/>
        </p:nvSpPr>
        <p:spPr>
          <a:xfrm>
            <a:off x="1271390" y="2675416"/>
            <a:ext cx="1979640" cy="89208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IRIS Orchestrator</a:t>
            </a:r>
          </a:p>
          <a:p>
            <a:pPr algn="ctr">
              <a:lnSpc>
                <a:spcPct val="100000"/>
              </a:lnSpc>
            </a:pPr>
            <a:r>
              <a:rPr lang="en-GB" sz="1650" b="1" spc="-1" dirty="0">
                <a:solidFill>
                  <a:srgbClr val="FFFFFF"/>
                </a:solidFill>
                <a:latin typeface="Calibri"/>
              </a:rPr>
              <a:t>(ATIO)</a:t>
            </a:r>
            <a:endParaRPr lang="en-US" sz="1650" b="0" strike="noStrike" spc="-1" dirty="0">
              <a:latin typeface="Arial"/>
            </a:endParaRPr>
          </a:p>
        </p:txBody>
      </p:sp>
      <p:sp>
        <p:nvSpPr>
          <p:cNvPr id="250" name="CustomShape 15"/>
          <p:cNvSpPr/>
          <p:nvPr/>
        </p:nvSpPr>
        <p:spPr>
          <a:xfrm>
            <a:off x="1195070" y="1357131"/>
            <a:ext cx="2132280" cy="91296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s-ES" sz="1650" b="1" strike="noStrike" spc="-1" dirty="0" err="1">
                <a:solidFill>
                  <a:srgbClr val="FFFFFF"/>
                </a:solidFill>
                <a:latin typeface="Calibri"/>
                <a:ea typeface="DejaVu Sans"/>
              </a:rPr>
              <a:t>Threat</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Intelligence</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Sharing</a:t>
            </a:r>
            <a:r>
              <a:rPr lang="es-ES" sz="1650" b="1" strike="noStrike" spc="-1" dirty="0">
                <a:solidFill>
                  <a:srgbClr val="FFFFFF"/>
                </a:solidFill>
                <a:latin typeface="Calibri"/>
                <a:ea typeface="DejaVu Sans"/>
              </a:rPr>
              <a:t> &amp; Storage</a:t>
            </a:r>
          </a:p>
          <a:p>
            <a:pPr algn="ctr">
              <a:lnSpc>
                <a:spcPct val="100000"/>
              </a:lnSpc>
            </a:pPr>
            <a:r>
              <a:rPr lang="es-ES" sz="1650" b="1" spc="-1" dirty="0">
                <a:solidFill>
                  <a:srgbClr val="FFFFFF"/>
                </a:solidFill>
                <a:latin typeface="Calibri"/>
              </a:rPr>
              <a:t>(CTIM)</a:t>
            </a:r>
            <a:endParaRPr lang="en-US" sz="1650" b="0" strike="noStrike" spc="-1" dirty="0">
              <a:latin typeface="Arial"/>
            </a:endParaRPr>
          </a:p>
        </p:txBody>
      </p:sp>
      <p:grpSp>
        <p:nvGrpSpPr>
          <p:cNvPr id="251" name="Group 16"/>
          <p:cNvGrpSpPr/>
          <p:nvPr/>
        </p:nvGrpSpPr>
        <p:grpSpPr>
          <a:xfrm>
            <a:off x="2030630" y="2281971"/>
            <a:ext cx="413640" cy="379440"/>
            <a:chOff x="2549160" y="2077560"/>
            <a:chExt cx="413640" cy="379440"/>
          </a:xfrm>
        </p:grpSpPr>
        <p:sp>
          <p:nvSpPr>
            <p:cNvPr id="252" name="CustomShape 17"/>
            <p:cNvSpPr/>
            <p:nvPr/>
          </p:nvSpPr>
          <p:spPr>
            <a:xfrm flipV="1">
              <a:off x="254916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3" name="CustomShape 18"/>
            <p:cNvSpPr/>
            <p:nvPr/>
          </p:nvSpPr>
          <p:spPr>
            <a:xfrm flipV="1">
              <a:off x="275760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4" name="CustomShape 19"/>
            <p:cNvSpPr/>
            <p:nvPr/>
          </p:nvSpPr>
          <p:spPr>
            <a:xfrm flipV="1">
              <a:off x="296244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grpSp>
      <p:sp>
        <p:nvSpPr>
          <p:cNvPr id="268" name="CustomShape 33"/>
          <p:cNvSpPr/>
          <p:nvPr/>
        </p:nvSpPr>
        <p:spPr>
          <a:xfrm>
            <a:off x="3388331" y="2589717"/>
            <a:ext cx="1338918"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dirty="0">
                <a:solidFill>
                  <a:srgbClr val="FFFFFF"/>
                </a:solidFill>
                <a:latin typeface="Calibri"/>
                <a:ea typeface="DejaVu Sans"/>
              </a:rPr>
              <a:t>    </a:t>
            </a:r>
            <a:r>
              <a:rPr lang="en-GB" sz="1500" b="1" i="1" spc="-1" dirty="0">
                <a:solidFill>
                  <a:srgbClr val="FFFFFF"/>
                </a:solidFill>
                <a:latin typeface="Calibri"/>
                <a:ea typeface="DejaVu Sans"/>
              </a:rPr>
              <a:t>CTI Data</a:t>
            </a:r>
            <a:r>
              <a:rPr lang="en-GB" sz="1500" b="1" i="1" strike="noStrike" spc="-1" dirty="0">
                <a:solidFill>
                  <a:srgbClr val="FFFFFF"/>
                </a:solidFill>
                <a:latin typeface="Calibri"/>
                <a:ea typeface="DejaVu Sans"/>
              </a:rPr>
              <a:t> &gt;&gt;&gt;</a:t>
            </a:r>
            <a:endParaRPr lang="en-US" sz="1500" b="0" strike="noStrike" spc="-1" dirty="0">
              <a:latin typeface="Arial"/>
            </a:endParaRPr>
          </a:p>
        </p:txBody>
      </p:sp>
      <p:pic>
        <p:nvPicPr>
          <p:cNvPr id="1026" name="Picture 2" descr="MISP Project · GitHub">
            <a:extLst>
              <a:ext uri="{FF2B5EF4-FFF2-40B4-BE49-F238E27FC236}">
                <a16:creationId xmlns:a16="http://schemas.microsoft.com/office/drawing/2014/main" id="{C8B0BB37-0695-1A67-5652-0A852CCCA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920" y="1249491"/>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Shuffle Automation - An Open Source SOAR solution">
            <a:extLst>
              <a:ext uri="{FF2B5EF4-FFF2-40B4-BE49-F238E27FC236}">
                <a16:creationId xmlns:a16="http://schemas.microsoft.com/office/drawing/2014/main" id="{2B91174D-6048-0EDB-8438-D53CCE8A4B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70" y="2565392"/>
            <a:ext cx="485550" cy="485550"/>
          </a:xfrm>
          <a:prstGeom prst="rect">
            <a:avLst/>
          </a:prstGeom>
          <a:noFill/>
          <a:extLst>
            <a:ext uri="{909E8E84-426E-40DD-AFC4-6F175D3DCCD1}">
              <a14:hiddenFill xmlns:a14="http://schemas.microsoft.com/office/drawing/2010/main">
                <a:solidFill>
                  <a:srgbClr val="FFFFFF"/>
                </a:solidFill>
              </a14:hiddenFill>
            </a:ext>
          </a:extLst>
        </p:spPr>
      </p:pic>
      <p:sp>
        <p:nvSpPr>
          <p:cNvPr id="3" name="CustomShape 32">
            <a:extLst>
              <a:ext uri="{FF2B5EF4-FFF2-40B4-BE49-F238E27FC236}">
                <a16:creationId xmlns:a16="http://schemas.microsoft.com/office/drawing/2014/main" id="{6548E02F-E674-BDD0-0E62-26E37A8382F4}"/>
              </a:ext>
            </a:extLst>
          </p:cNvPr>
          <p:cNvSpPr/>
          <p:nvPr/>
        </p:nvSpPr>
        <p:spPr>
          <a:xfrm>
            <a:off x="5889871" y="1390861"/>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pic>
        <p:nvPicPr>
          <p:cNvPr id="2" name="Picture 2" descr="MISP Project · GitHub">
            <a:extLst>
              <a:ext uri="{FF2B5EF4-FFF2-40B4-BE49-F238E27FC236}">
                <a16:creationId xmlns:a16="http://schemas.microsoft.com/office/drawing/2014/main" id="{07EA120F-C9BE-BF75-5337-3201E262C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664" y="1258928"/>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2" name="Conector: angular 11">
            <a:extLst>
              <a:ext uri="{FF2B5EF4-FFF2-40B4-BE49-F238E27FC236}">
                <a16:creationId xmlns:a16="http://schemas.microsoft.com/office/drawing/2014/main" id="{8BAF050E-5BDF-90F7-0862-DF4172838428}"/>
              </a:ext>
            </a:extLst>
          </p:cNvPr>
          <p:cNvCxnSpPr/>
          <p:nvPr/>
        </p:nvCxnSpPr>
        <p:spPr>
          <a:xfrm flipV="1">
            <a:off x="3251030" y="2037684"/>
            <a:ext cx="2632505" cy="924573"/>
          </a:xfrm>
          <a:prstGeom prst="bentConnector3">
            <a:avLst>
              <a:gd name="adj1" fmla="val 621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Marcador de número de diapositiva 3">
            <a:extLst>
              <a:ext uri="{FF2B5EF4-FFF2-40B4-BE49-F238E27FC236}">
                <a16:creationId xmlns:a16="http://schemas.microsoft.com/office/drawing/2014/main" id="{8ECF03D6-9132-C5A2-27CF-FA7EF423D7EE}"/>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14</a:t>
            </a:fld>
            <a:endParaRPr lang="en-US" dirty="0"/>
          </a:p>
        </p:txBody>
      </p:sp>
      <p:sp>
        <p:nvSpPr>
          <p:cNvPr id="38" name="CustomShape 32">
            <a:extLst>
              <a:ext uri="{FF2B5EF4-FFF2-40B4-BE49-F238E27FC236}">
                <a16:creationId xmlns:a16="http://schemas.microsoft.com/office/drawing/2014/main" id="{C6450425-903D-43AF-AA91-C48BBB87D6A6}"/>
              </a:ext>
            </a:extLst>
          </p:cNvPr>
          <p:cNvSpPr/>
          <p:nvPr/>
        </p:nvSpPr>
        <p:spPr>
          <a:xfrm>
            <a:off x="6308467" y="272347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39" name="CustomShape 32">
            <a:extLst>
              <a:ext uri="{FF2B5EF4-FFF2-40B4-BE49-F238E27FC236}">
                <a16:creationId xmlns:a16="http://schemas.microsoft.com/office/drawing/2014/main" id="{BF75E7E2-F936-4BB2-B10F-D4974C3F2E72}"/>
              </a:ext>
            </a:extLst>
          </p:cNvPr>
          <p:cNvSpPr/>
          <p:nvPr/>
        </p:nvSpPr>
        <p:spPr>
          <a:xfrm>
            <a:off x="6425449" y="280816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0" name="CustomShape 32">
            <a:extLst>
              <a:ext uri="{FF2B5EF4-FFF2-40B4-BE49-F238E27FC236}">
                <a16:creationId xmlns:a16="http://schemas.microsoft.com/office/drawing/2014/main" id="{96EF5005-664E-4720-9F23-1FE80067D7D3}"/>
              </a:ext>
            </a:extLst>
          </p:cNvPr>
          <p:cNvSpPr/>
          <p:nvPr/>
        </p:nvSpPr>
        <p:spPr>
          <a:xfrm>
            <a:off x="6542431" y="2907363"/>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CERT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1" name="CustomShape 32">
            <a:extLst>
              <a:ext uri="{FF2B5EF4-FFF2-40B4-BE49-F238E27FC236}">
                <a16:creationId xmlns:a16="http://schemas.microsoft.com/office/drawing/2014/main" id="{E15C0D4F-9FB3-4577-8DCA-5A62DC8845A3}"/>
              </a:ext>
            </a:extLst>
          </p:cNvPr>
          <p:cNvSpPr/>
          <p:nvPr/>
        </p:nvSpPr>
        <p:spPr>
          <a:xfrm>
            <a:off x="8781431" y="272347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2" name="CustomShape 32">
            <a:extLst>
              <a:ext uri="{FF2B5EF4-FFF2-40B4-BE49-F238E27FC236}">
                <a16:creationId xmlns:a16="http://schemas.microsoft.com/office/drawing/2014/main" id="{22D6B0C2-9C98-40B1-A69A-C35A9CA3CA62}"/>
              </a:ext>
            </a:extLst>
          </p:cNvPr>
          <p:cNvSpPr/>
          <p:nvPr/>
        </p:nvSpPr>
        <p:spPr>
          <a:xfrm>
            <a:off x="8898413" y="280816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3" name="CustomShape 32">
            <a:extLst>
              <a:ext uri="{FF2B5EF4-FFF2-40B4-BE49-F238E27FC236}">
                <a16:creationId xmlns:a16="http://schemas.microsoft.com/office/drawing/2014/main" id="{9A505BB6-CB07-436F-9398-2F60F115E6C7}"/>
              </a:ext>
            </a:extLst>
          </p:cNvPr>
          <p:cNvSpPr/>
          <p:nvPr/>
        </p:nvSpPr>
        <p:spPr>
          <a:xfrm>
            <a:off x="9015395" y="2907363"/>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CSIRT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7" name="Marcador de contenido 5">
            <a:extLst>
              <a:ext uri="{FF2B5EF4-FFF2-40B4-BE49-F238E27FC236}">
                <a16:creationId xmlns:a16="http://schemas.microsoft.com/office/drawing/2014/main" id="{AC6C61A3-9001-4E9B-8AF7-DF631B270B63}"/>
              </a:ext>
            </a:extLst>
          </p:cNvPr>
          <p:cNvSpPr txBox="1">
            <a:spLocks/>
          </p:cNvSpPr>
          <p:nvPr/>
        </p:nvSpPr>
        <p:spPr>
          <a:xfrm>
            <a:off x="838200" y="4051537"/>
            <a:ext cx="9960429" cy="2093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IRIS </a:t>
            </a:r>
            <a:r>
              <a:rPr lang="es-ES" sz="1800" dirty="0"/>
              <a:t>Enhanced MeliCERTes Ecosystem follows a </a:t>
            </a:r>
            <a:r>
              <a:rPr lang="es-ES" sz="1800" b="1" dirty="0"/>
              <a:t>distributed architecture</a:t>
            </a:r>
            <a:r>
              <a:rPr lang="es-ES" sz="1800" dirty="0"/>
              <a:t> schema</a:t>
            </a:r>
          </a:p>
          <a:p>
            <a:r>
              <a:rPr lang="es-ES" sz="1800" dirty="0"/>
              <a:t>IRIS detected CTI Data are shared among the IRIS stakeholders </a:t>
            </a:r>
          </a:p>
          <a:p>
            <a:pPr lvl="1"/>
            <a:r>
              <a:rPr lang="es-ES" sz="1600" dirty="0"/>
              <a:t>CI Operators</a:t>
            </a:r>
          </a:p>
          <a:p>
            <a:pPr lvl="1"/>
            <a:r>
              <a:rPr lang="es-ES" sz="1600" dirty="0"/>
              <a:t>CERTs/CSIRTs cybersecurity authorities</a:t>
            </a:r>
          </a:p>
          <a:p>
            <a:pPr lvl="2"/>
            <a:r>
              <a:rPr lang="es-ES" sz="1400" dirty="0"/>
              <a:t>Regional</a:t>
            </a:r>
          </a:p>
          <a:p>
            <a:pPr lvl="2"/>
            <a:r>
              <a:rPr lang="es-ES" sz="1400" dirty="0"/>
              <a:t>National</a:t>
            </a:r>
          </a:p>
          <a:p>
            <a:pPr lvl="2"/>
            <a:r>
              <a:rPr lang="es-ES" sz="1400" dirty="0"/>
              <a:t>Pan-European level </a:t>
            </a:r>
          </a:p>
          <a:p>
            <a:pPr lvl="2"/>
            <a:endParaRPr lang="es-ES" sz="1600" dirty="0"/>
          </a:p>
          <a:p>
            <a:pPr lvl="2">
              <a:buFont typeface="Wingdings" panose="05000000000000000000" pitchFamily="2" charset="2"/>
              <a:buChar char="v"/>
            </a:pPr>
            <a:endParaRPr lang="es-ES" sz="1600" dirty="0"/>
          </a:p>
          <a:p>
            <a:endParaRPr lang="es-ES" sz="2000" dirty="0"/>
          </a:p>
        </p:txBody>
      </p:sp>
      <p:cxnSp>
        <p:nvCxnSpPr>
          <p:cNvPr id="48" name="Conector: angular 11">
            <a:extLst>
              <a:ext uri="{FF2B5EF4-FFF2-40B4-BE49-F238E27FC236}">
                <a16:creationId xmlns:a16="http://schemas.microsoft.com/office/drawing/2014/main" id="{D0F09E37-F387-43E9-8350-E4F91211CF2A}"/>
              </a:ext>
            </a:extLst>
          </p:cNvPr>
          <p:cNvCxnSpPr>
            <a:cxnSpLocks/>
          </p:cNvCxnSpPr>
          <p:nvPr/>
        </p:nvCxnSpPr>
        <p:spPr>
          <a:xfrm flipH="1">
            <a:off x="7576457" y="1847341"/>
            <a:ext cx="445694" cy="876136"/>
          </a:xfrm>
          <a:prstGeom prst="bentConnector4">
            <a:avLst>
              <a:gd name="adj1" fmla="val -51291"/>
              <a:gd name="adj2" fmla="val 760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11">
            <a:extLst>
              <a:ext uri="{FF2B5EF4-FFF2-40B4-BE49-F238E27FC236}">
                <a16:creationId xmlns:a16="http://schemas.microsoft.com/office/drawing/2014/main" id="{E75A7AF4-57F8-4101-9C41-C8EBC7E59ACE}"/>
              </a:ext>
            </a:extLst>
          </p:cNvPr>
          <p:cNvCxnSpPr>
            <a:cxnSpLocks/>
          </p:cNvCxnSpPr>
          <p:nvPr/>
        </p:nvCxnSpPr>
        <p:spPr>
          <a:xfrm>
            <a:off x="8010113" y="1845804"/>
            <a:ext cx="1837458" cy="8776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0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767160" y="309600"/>
            <a:ext cx="9418680" cy="103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GB" sz="3900" b="0" strike="noStrike" spc="-1" dirty="0">
                <a:solidFill>
                  <a:srgbClr val="838487"/>
                </a:solidFill>
                <a:latin typeface="Calibri"/>
                <a:ea typeface="DejaVu Sans"/>
              </a:rPr>
              <a:t>IRIS’s CTI Incident Sharing and collaboration</a:t>
            </a:r>
            <a:endParaRPr lang="en-US" sz="3900" b="0" strike="noStrike" spc="-1" dirty="0">
              <a:latin typeface="Arial"/>
            </a:endParaRPr>
          </a:p>
        </p:txBody>
      </p:sp>
      <p:sp>
        <p:nvSpPr>
          <p:cNvPr id="247" name="CustomShape 12"/>
          <p:cNvSpPr/>
          <p:nvPr/>
        </p:nvSpPr>
        <p:spPr>
          <a:xfrm>
            <a:off x="1271390" y="2675416"/>
            <a:ext cx="1979640" cy="89208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n-GB" sz="1650" b="1" strike="noStrike" spc="-1" dirty="0">
                <a:solidFill>
                  <a:srgbClr val="FFFFFF"/>
                </a:solidFill>
                <a:latin typeface="Calibri"/>
                <a:ea typeface="DejaVu Sans"/>
              </a:rPr>
              <a:t>IRIS Orchestrator</a:t>
            </a:r>
          </a:p>
          <a:p>
            <a:pPr algn="ctr">
              <a:lnSpc>
                <a:spcPct val="100000"/>
              </a:lnSpc>
            </a:pPr>
            <a:r>
              <a:rPr lang="en-GB" sz="1650" b="1" spc="-1" dirty="0">
                <a:solidFill>
                  <a:srgbClr val="FFFFFF"/>
                </a:solidFill>
                <a:latin typeface="Calibri"/>
              </a:rPr>
              <a:t>(ATIO)</a:t>
            </a:r>
            <a:endParaRPr lang="en-US" sz="1650" b="0" strike="noStrike" spc="-1" dirty="0">
              <a:latin typeface="Arial"/>
            </a:endParaRPr>
          </a:p>
        </p:txBody>
      </p:sp>
      <p:sp>
        <p:nvSpPr>
          <p:cNvPr id="250" name="CustomShape 15"/>
          <p:cNvSpPr/>
          <p:nvPr/>
        </p:nvSpPr>
        <p:spPr>
          <a:xfrm>
            <a:off x="1195070" y="1357131"/>
            <a:ext cx="2132280" cy="912960"/>
          </a:xfrm>
          <a:prstGeom prst="rect">
            <a:avLst/>
          </a:prstGeom>
          <a:gradFill rotWithShape="0">
            <a:gsLst>
              <a:gs pos="0">
                <a:srgbClr val="8352A4"/>
              </a:gs>
              <a:gs pos="100000">
                <a:srgbClr val="B392C9"/>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r>
              <a:rPr lang="es-ES" sz="1650" b="1" strike="noStrike" spc="-1" dirty="0" err="1">
                <a:solidFill>
                  <a:srgbClr val="FFFFFF"/>
                </a:solidFill>
                <a:latin typeface="Calibri"/>
                <a:ea typeface="DejaVu Sans"/>
              </a:rPr>
              <a:t>Threat</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Intelligence</a:t>
            </a:r>
            <a:r>
              <a:rPr lang="es-ES" sz="1650" b="1" strike="noStrike" spc="-1" dirty="0">
                <a:solidFill>
                  <a:srgbClr val="FFFFFF"/>
                </a:solidFill>
                <a:latin typeface="Calibri"/>
                <a:ea typeface="DejaVu Sans"/>
              </a:rPr>
              <a:t> </a:t>
            </a:r>
            <a:r>
              <a:rPr lang="es-ES" sz="1650" b="1" strike="noStrike" spc="-1" dirty="0" err="1">
                <a:solidFill>
                  <a:srgbClr val="FFFFFF"/>
                </a:solidFill>
                <a:latin typeface="Calibri"/>
                <a:ea typeface="DejaVu Sans"/>
              </a:rPr>
              <a:t>Sharing</a:t>
            </a:r>
            <a:r>
              <a:rPr lang="es-ES" sz="1650" b="1" strike="noStrike" spc="-1" dirty="0">
                <a:solidFill>
                  <a:srgbClr val="FFFFFF"/>
                </a:solidFill>
                <a:latin typeface="Calibri"/>
                <a:ea typeface="DejaVu Sans"/>
              </a:rPr>
              <a:t> &amp; Storage</a:t>
            </a:r>
          </a:p>
          <a:p>
            <a:pPr algn="ctr">
              <a:lnSpc>
                <a:spcPct val="100000"/>
              </a:lnSpc>
            </a:pPr>
            <a:r>
              <a:rPr lang="es-ES" sz="1650" b="1" spc="-1" dirty="0">
                <a:solidFill>
                  <a:srgbClr val="FFFFFF"/>
                </a:solidFill>
                <a:latin typeface="Calibri"/>
              </a:rPr>
              <a:t>(CTIM)</a:t>
            </a:r>
            <a:endParaRPr lang="en-US" sz="1650" b="0" strike="noStrike" spc="-1" dirty="0">
              <a:latin typeface="Arial"/>
            </a:endParaRPr>
          </a:p>
        </p:txBody>
      </p:sp>
      <p:grpSp>
        <p:nvGrpSpPr>
          <p:cNvPr id="251" name="Group 16"/>
          <p:cNvGrpSpPr/>
          <p:nvPr/>
        </p:nvGrpSpPr>
        <p:grpSpPr>
          <a:xfrm>
            <a:off x="2030630" y="2281971"/>
            <a:ext cx="413640" cy="379440"/>
            <a:chOff x="2549160" y="2077560"/>
            <a:chExt cx="413640" cy="379440"/>
          </a:xfrm>
        </p:grpSpPr>
        <p:sp>
          <p:nvSpPr>
            <p:cNvPr id="252" name="CustomShape 17"/>
            <p:cNvSpPr/>
            <p:nvPr/>
          </p:nvSpPr>
          <p:spPr>
            <a:xfrm flipV="1">
              <a:off x="254916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3" name="CustomShape 18"/>
            <p:cNvSpPr/>
            <p:nvPr/>
          </p:nvSpPr>
          <p:spPr>
            <a:xfrm flipV="1">
              <a:off x="275760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sp>
          <p:nvSpPr>
            <p:cNvPr id="254" name="CustomShape 19"/>
            <p:cNvSpPr/>
            <p:nvPr/>
          </p:nvSpPr>
          <p:spPr>
            <a:xfrm flipV="1">
              <a:off x="2962440" y="2077560"/>
              <a:ext cx="360" cy="379440"/>
            </a:xfrm>
            <a:custGeom>
              <a:avLst/>
              <a:gdLst/>
              <a:ahLst/>
              <a:cxnLst/>
              <a:rect l="l" t="t" r="r" b="b"/>
              <a:pathLst>
                <a:path w="21600" h="21600">
                  <a:moveTo>
                    <a:pt x="0" y="0"/>
                  </a:moveTo>
                  <a:lnTo>
                    <a:pt x="21600" y="21600"/>
                  </a:lnTo>
                </a:path>
              </a:pathLst>
            </a:custGeom>
            <a:noFill/>
            <a:ln>
              <a:headEnd type="triangle" w="med" len="med"/>
              <a:tailEnd type="triangle" w="med" len="med"/>
            </a:ln>
          </p:spPr>
          <p:style>
            <a:lnRef idx="1">
              <a:schemeClr val="dk1"/>
            </a:lnRef>
            <a:fillRef idx="0">
              <a:schemeClr val="dk1"/>
            </a:fillRef>
            <a:effectRef idx="0">
              <a:schemeClr val="dk1"/>
            </a:effectRef>
            <a:fontRef idx="minor"/>
          </p:style>
        </p:sp>
      </p:grpSp>
      <p:sp>
        <p:nvSpPr>
          <p:cNvPr id="268" name="CustomShape 33"/>
          <p:cNvSpPr/>
          <p:nvPr/>
        </p:nvSpPr>
        <p:spPr>
          <a:xfrm>
            <a:off x="3388331" y="2589717"/>
            <a:ext cx="1338918" cy="333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nSpc>
                <a:spcPct val="100000"/>
              </a:lnSpc>
            </a:pPr>
            <a:r>
              <a:rPr lang="en-GB" sz="1500" b="1" i="1" strike="noStrike" spc="-1" dirty="0">
                <a:solidFill>
                  <a:srgbClr val="FFFFFF"/>
                </a:solidFill>
                <a:latin typeface="Calibri"/>
                <a:ea typeface="DejaVu Sans"/>
              </a:rPr>
              <a:t>    </a:t>
            </a:r>
            <a:r>
              <a:rPr lang="en-GB" sz="1500" b="1" i="1" spc="-1" dirty="0">
                <a:solidFill>
                  <a:srgbClr val="FFFFFF"/>
                </a:solidFill>
                <a:latin typeface="Calibri"/>
                <a:ea typeface="DejaVu Sans"/>
              </a:rPr>
              <a:t>CTI Data</a:t>
            </a:r>
            <a:r>
              <a:rPr lang="en-GB" sz="1500" b="1" i="1" strike="noStrike" spc="-1" dirty="0">
                <a:solidFill>
                  <a:srgbClr val="FFFFFF"/>
                </a:solidFill>
                <a:latin typeface="Calibri"/>
                <a:ea typeface="DejaVu Sans"/>
              </a:rPr>
              <a:t> &gt;&gt;&gt;</a:t>
            </a:r>
            <a:endParaRPr lang="en-US" sz="1500" b="0" strike="noStrike" spc="-1" dirty="0">
              <a:latin typeface="Arial"/>
            </a:endParaRPr>
          </a:p>
        </p:txBody>
      </p:sp>
      <p:pic>
        <p:nvPicPr>
          <p:cNvPr id="1026" name="Picture 2" descr="MISP Project · GitHub">
            <a:extLst>
              <a:ext uri="{FF2B5EF4-FFF2-40B4-BE49-F238E27FC236}">
                <a16:creationId xmlns:a16="http://schemas.microsoft.com/office/drawing/2014/main" id="{C8B0BB37-0695-1A67-5652-0A852CCCA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920" y="1249491"/>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Shuffle Automation - An Open Source SOAR solution">
            <a:extLst>
              <a:ext uri="{FF2B5EF4-FFF2-40B4-BE49-F238E27FC236}">
                <a16:creationId xmlns:a16="http://schemas.microsoft.com/office/drawing/2014/main" id="{2B91174D-6048-0EDB-8438-D53CCE8A4B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70" y="2565392"/>
            <a:ext cx="485550" cy="485550"/>
          </a:xfrm>
          <a:prstGeom prst="rect">
            <a:avLst/>
          </a:prstGeom>
          <a:noFill/>
          <a:extLst>
            <a:ext uri="{909E8E84-426E-40DD-AFC4-6F175D3DCCD1}">
              <a14:hiddenFill xmlns:a14="http://schemas.microsoft.com/office/drawing/2010/main">
                <a:solidFill>
                  <a:srgbClr val="FFFFFF"/>
                </a:solidFill>
              </a14:hiddenFill>
            </a:ext>
          </a:extLst>
        </p:spPr>
      </p:pic>
      <p:sp>
        <p:nvSpPr>
          <p:cNvPr id="3" name="CustomShape 32">
            <a:extLst>
              <a:ext uri="{FF2B5EF4-FFF2-40B4-BE49-F238E27FC236}">
                <a16:creationId xmlns:a16="http://schemas.microsoft.com/office/drawing/2014/main" id="{6548E02F-E674-BDD0-0E62-26E37A8382F4}"/>
              </a:ext>
            </a:extLst>
          </p:cNvPr>
          <p:cNvSpPr/>
          <p:nvPr/>
        </p:nvSpPr>
        <p:spPr>
          <a:xfrm>
            <a:off x="5889871" y="1390861"/>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pic>
        <p:nvPicPr>
          <p:cNvPr id="2" name="Picture 2" descr="MISP Project · GitHub">
            <a:extLst>
              <a:ext uri="{FF2B5EF4-FFF2-40B4-BE49-F238E27FC236}">
                <a16:creationId xmlns:a16="http://schemas.microsoft.com/office/drawing/2014/main" id="{07EA120F-C9BE-BF75-5337-3201E262C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664" y="1258928"/>
            <a:ext cx="598040" cy="5980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2" name="Conector: angular 11">
            <a:extLst>
              <a:ext uri="{FF2B5EF4-FFF2-40B4-BE49-F238E27FC236}">
                <a16:creationId xmlns:a16="http://schemas.microsoft.com/office/drawing/2014/main" id="{8BAF050E-5BDF-90F7-0862-DF4172838428}"/>
              </a:ext>
            </a:extLst>
          </p:cNvPr>
          <p:cNvCxnSpPr/>
          <p:nvPr/>
        </p:nvCxnSpPr>
        <p:spPr>
          <a:xfrm flipV="1">
            <a:off x="3251030" y="2037684"/>
            <a:ext cx="2632505" cy="924573"/>
          </a:xfrm>
          <a:prstGeom prst="bentConnector3">
            <a:avLst>
              <a:gd name="adj1" fmla="val 621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Marcador de número de diapositiva 3">
            <a:extLst>
              <a:ext uri="{FF2B5EF4-FFF2-40B4-BE49-F238E27FC236}">
                <a16:creationId xmlns:a16="http://schemas.microsoft.com/office/drawing/2014/main" id="{8ECF03D6-9132-C5A2-27CF-FA7EF423D7EE}"/>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15</a:t>
            </a:fld>
            <a:endParaRPr lang="en-US" dirty="0"/>
          </a:p>
        </p:txBody>
      </p:sp>
      <p:cxnSp>
        <p:nvCxnSpPr>
          <p:cNvPr id="33" name="Conector: angular 11">
            <a:extLst>
              <a:ext uri="{FF2B5EF4-FFF2-40B4-BE49-F238E27FC236}">
                <a16:creationId xmlns:a16="http://schemas.microsoft.com/office/drawing/2014/main" id="{F7A30CE8-BF47-4938-9292-42956B2A739B}"/>
              </a:ext>
            </a:extLst>
          </p:cNvPr>
          <p:cNvCxnSpPr>
            <a:cxnSpLocks/>
            <a:stCxn id="3" idx="3"/>
          </p:cNvCxnSpPr>
          <p:nvPr/>
        </p:nvCxnSpPr>
        <p:spPr>
          <a:xfrm flipH="1">
            <a:off x="7576457" y="1847341"/>
            <a:ext cx="445694" cy="876136"/>
          </a:xfrm>
          <a:prstGeom prst="bentConnector4">
            <a:avLst>
              <a:gd name="adj1" fmla="val -51291"/>
              <a:gd name="adj2" fmla="val 760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ustomShape 32">
            <a:extLst>
              <a:ext uri="{FF2B5EF4-FFF2-40B4-BE49-F238E27FC236}">
                <a16:creationId xmlns:a16="http://schemas.microsoft.com/office/drawing/2014/main" id="{C6450425-903D-43AF-AA91-C48BBB87D6A6}"/>
              </a:ext>
            </a:extLst>
          </p:cNvPr>
          <p:cNvSpPr/>
          <p:nvPr/>
        </p:nvSpPr>
        <p:spPr>
          <a:xfrm>
            <a:off x="6308467" y="272347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39" name="CustomShape 32">
            <a:extLst>
              <a:ext uri="{FF2B5EF4-FFF2-40B4-BE49-F238E27FC236}">
                <a16:creationId xmlns:a16="http://schemas.microsoft.com/office/drawing/2014/main" id="{BF75E7E2-F936-4BB2-B10F-D4974C3F2E72}"/>
              </a:ext>
            </a:extLst>
          </p:cNvPr>
          <p:cNvSpPr/>
          <p:nvPr/>
        </p:nvSpPr>
        <p:spPr>
          <a:xfrm>
            <a:off x="6425449" y="280816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0" name="CustomShape 32">
            <a:extLst>
              <a:ext uri="{FF2B5EF4-FFF2-40B4-BE49-F238E27FC236}">
                <a16:creationId xmlns:a16="http://schemas.microsoft.com/office/drawing/2014/main" id="{96EF5005-664E-4720-9F23-1FE80067D7D3}"/>
              </a:ext>
            </a:extLst>
          </p:cNvPr>
          <p:cNvSpPr/>
          <p:nvPr/>
        </p:nvSpPr>
        <p:spPr>
          <a:xfrm>
            <a:off x="6542431" y="2907363"/>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CERT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1" name="CustomShape 32">
            <a:extLst>
              <a:ext uri="{FF2B5EF4-FFF2-40B4-BE49-F238E27FC236}">
                <a16:creationId xmlns:a16="http://schemas.microsoft.com/office/drawing/2014/main" id="{E15C0D4F-9FB3-4577-8DCA-5A62DC8845A3}"/>
              </a:ext>
            </a:extLst>
          </p:cNvPr>
          <p:cNvSpPr/>
          <p:nvPr/>
        </p:nvSpPr>
        <p:spPr>
          <a:xfrm>
            <a:off x="8781431" y="272347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2" name="CustomShape 32">
            <a:extLst>
              <a:ext uri="{FF2B5EF4-FFF2-40B4-BE49-F238E27FC236}">
                <a16:creationId xmlns:a16="http://schemas.microsoft.com/office/drawing/2014/main" id="{22D6B0C2-9C98-40B1-A69A-C35A9CA3CA62}"/>
              </a:ext>
            </a:extLst>
          </p:cNvPr>
          <p:cNvSpPr/>
          <p:nvPr/>
        </p:nvSpPr>
        <p:spPr>
          <a:xfrm>
            <a:off x="8898413" y="2808167"/>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CI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sp>
        <p:nvSpPr>
          <p:cNvPr id="43" name="CustomShape 32">
            <a:extLst>
              <a:ext uri="{FF2B5EF4-FFF2-40B4-BE49-F238E27FC236}">
                <a16:creationId xmlns:a16="http://schemas.microsoft.com/office/drawing/2014/main" id="{9A505BB6-CB07-436F-9398-2F60F115E6C7}"/>
              </a:ext>
            </a:extLst>
          </p:cNvPr>
          <p:cNvSpPr/>
          <p:nvPr/>
        </p:nvSpPr>
        <p:spPr>
          <a:xfrm>
            <a:off x="9015395" y="2907363"/>
            <a:ext cx="2132280" cy="912960"/>
          </a:xfrm>
          <a:prstGeom prst="rect">
            <a:avLst/>
          </a:prstGeom>
          <a:gradFill rotWithShape="0">
            <a:gsLst>
              <a:gs pos="0">
                <a:srgbClr val="F600B6"/>
              </a:gs>
              <a:gs pos="100000">
                <a:srgbClr val="FEBEF3"/>
              </a:gs>
            </a:gsLst>
            <a:lin ang="13500000"/>
          </a:gradFill>
          <a:ln w="28440">
            <a:noFill/>
          </a:ln>
        </p:spPr>
        <p:style>
          <a:lnRef idx="2">
            <a:schemeClr val="accent1">
              <a:shade val="50000"/>
            </a:schemeClr>
          </a:lnRef>
          <a:fillRef idx="1">
            <a:schemeClr val="accent1"/>
          </a:fillRef>
          <a:effectRef idx="0">
            <a:schemeClr val="accent1"/>
          </a:effectRef>
          <a:fontRef idx="minor"/>
        </p:style>
        <p:txBody>
          <a:bodyPr lIns="76320" tIns="38160" rIns="76320" bIns="38160" anchor="ctr">
            <a:noAutofit/>
          </a:bodyPr>
          <a:lstStyle/>
          <a:p>
            <a:pPr algn="ctr">
              <a:lnSpc>
                <a:spcPct val="100000"/>
              </a:lnSpc>
            </a:pPr>
            <a:br>
              <a:rPr dirty="0"/>
            </a:br>
            <a:r>
              <a:rPr lang="en-GB" sz="1650" b="1" strike="noStrike" spc="-1" dirty="0">
                <a:solidFill>
                  <a:schemeClr val="tx1">
                    <a:lumMod val="50000"/>
                  </a:schemeClr>
                </a:solidFill>
                <a:latin typeface="Calibri"/>
                <a:ea typeface="DejaVu Sans"/>
              </a:rPr>
              <a:t>IRIS CSIRT Operator     EME Core</a:t>
            </a:r>
            <a:endParaRPr lang="en-US" sz="1650" b="0" strike="noStrike" spc="-1" dirty="0">
              <a:solidFill>
                <a:schemeClr val="tx1">
                  <a:lumMod val="50000"/>
                </a:schemeClr>
              </a:solidFill>
              <a:latin typeface="Arial"/>
            </a:endParaRPr>
          </a:p>
          <a:p>
            <a:pPr algn="ctr">
              <a:lnSpc>
                <a:spcPct val="100000"/>
              </a:lnSpc>
            </a:pPr>
            <a:r>
              <a:rPr lang="en-GB" sz="1400" b="1" strike="noStrike" spc="-1" dirty="0">
                <a:solidFill>
                  <a:schemeClr val="tx1">
                    <a:lumMod val="50000"/>
                  </a:schemeClr>
                </a:solidFill>
                <a:latin typeface="Calibri"/>
                <a:ea typeface="DejaVu Sans"/>
              </a:rPr>
              <a:t>(EME)</a:t>
            </a:r>
            <a:endParaRPr lang="en-US" sz="1400" b="0" strike="noStrike" spc="-1" dirty="0">
              <a:solidFill>
                <a:schemeClr val="tx1">
                  <a:lumMod val="50000"/>
                </a:schemeClr>
              </a:solidFill>
              <a:latin typeface="Arial"/>
            </a:endParaRPr>
          </a:p>
          <a:p>
            <a:pPr algn="ctr">
              <a:lnSpc>
                <a:spcPct val="100000"/>
              </a:lnSpc>
            </a:pPr>
            <a:endParaRPr lang="en-US" sz="1400" b="0" strike="noStrike" spc="-1" dirty="0">
              <a:latin typeface="Arial"/>
            </a:endParaRPr>
          </a:p>
        </p:txBody>
      </p:sp>
      <p:cxnSp>
        <p:nvCxnSpPr>
          <p:cNvPr id="44" name="Conector: angular 11">
            <a:extLst>
              <a:ext uri="{FF2B5EF4-FFF2-40B4-BE49-F238E27FC236}">
                <a16:creationId xmlns:a16="http://schemas.microsoft.com/office/drawing/2014/main" id="{04E9C2D6-7EE8-4A37-ACDA-338F995FC639}"/>
              </a:ext>
            </a:extLst>
          </p:cNvPr>
          <p:cNvCxnSpPr>
            <a:cxnSpLocks/>
            <a:endCxn id="41" idx="0"/>
          </p:cNvCxnSpPr>
          <p:nvPr/>
        </p:nvCxnSpPr>
        <p:spPr>
          <a:xfrm>
            <a:off x="8010113" y="1845804"/>
            <a:ext cx="1837458" cy="8776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Marcador de contenido 5">
            <a:extLst>
              <a:ext uri="{FF2B5EF4-FFF2-40B4-BE49-F238E27FC236}">
                <a16:creationId xmlns:a16="http://schemas.microsoft.com/office/drawing/2014/main" id="{AC6C61A3-9001-4E9B-8AF7-DF631B270B63}"/>
              </a:ext>
            </a:extLst>
          </p:cNvPr>
          <p:cNvSpPr txBox="1">
            <a:spLocks/>
          </p:cNvSpPr>
          <p:nvPr/>
        </p:nvSpPr>
        <p:spPr>
          <a:xfrm>
            <a:off x="838200" y="3955738"/>
            <a:ext cx="9960429" cy="2093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t>IRIS Enhanced MeliCERTes Ecosystem enables Online communities’ interaction</a:t>
            </a:r>
          </a:p>
          <a:p>
            <a:pPr lvl="1"/>
            <a:r>
              <a:rPr lang="es-ES" sz="1400" dirty="0"/>
              <a:t>Collaboration and Coordination in a trusted manner</a:t>
            </a:r>
          </a:p>
          <a:p>
            <a:pPr lvl="1"/>
            <a:r>
              <a:rPr lang="en-GB" sz="1400" dirty="0"/>
              <a:t>IRIS EME communication orchestration is driven by Cerebrate OS platform developed in the framework of </a:t>
            </a:r>
            <a:r>
              <a:rPr lang="en-GB" sz="1400" dirty="0" err="1"/>
              <a:t>MeliCERTes</a:t>
            </a:r>
            <a:r>
              <a:rPr lang="en-GB" sz="1400" dirty="0"/>
              <a:t> v2.0</a:t>
            </a:r>
          </a:p>
          <a:p>
            <a:pPr lvl="2"/>
            <a:r>
              <a:rPr lang="en-GB" sz="1200" dirty="0"/>
              <a:t>Distributed synchronization model</a:t>
            </a:r>
            <a:endParaRPr lang="es-ES" sz="1400" dirty="0"/>
          </a:p>
          <a:p>
            <a:r>
              <a:rPr lang="es-ES" sz="1800" dirty="0"/>
              <a:t>IRIS detected CTI Data are shared within defined </a:t>
            </a:r>
            <a:r>
              <a:rPr lang="es-ES" sz="1800" b="1" dirty="0"/>
              <a:t>Sharing Groups</a:t>
            </a:r>
          </a:p>
          <a:p>
            <a:pPr lvl="1"/>
            <a:r>
              <a:rPr lang="es-ES" sz="1400" dirty="0"/>
              <a:t>Following the notion of Trusted Circles (TC) introduced in MeliCERTes CSP</a:t>
            </a:r>
          </a:p>
          <a:p>
            <a:pPr lvl="1"/>
            <a:r>
              <a:rPr lang="en-GB" sz="1400" dirty="0"/>
              <a:t>supports the IRIS users and organizations definitions offering a visual environment for managing IRIS roles and entities</a:t>
            </a:r>
          </a:p>
          <a:p>
            <a:pPr lvl="1"/>
            <a:endParaRPr lang="es-ES" sz="1400" dirty="0"/>
          </a:p>
          <a:p>
            <a:pPr lvl="2"/>
            <a:endParaRPr lang="es-ES" sz="1400" dirty="0"/>
          </a:p>
          <a:p>
            <a:pPr lvl="2">
              <a:buFont typeface="Wingdings" panose="05000000000000000000" pitchFamily="2" charset="2"/>
              <a:buChar char="v"/>
            </a:pPr>
            <a:endParaRPr lang="es-ES" sz="1400" dirty="0"/>
          </a:p>
          <a:p>
            <a:endParaRPr lang="es-ES" sz="1800" dirty="0"/>
          </a:p>
        </p:txBody>
      </p:sp>
    </p:spTree>
    <p:extLst>
      <p:ext uri="{BB962C8B-B14F-4D97-AF65-F5344CB8AC3E}">
        <p14:creationId xmlns:p14="http://schemas.microsoft.com/office/powerpoint/2010/main" val="280809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4806499" y="2912400"/>
            <a:ext cx="2757275" cy="103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GB" sz="3900" b="0" strike="noStrike" spc="-1" dirty="0">
                <a:solidFill>
                  <a:srgbClr val="838487"/>
                </a:solidFill>
                <a:latin typeface="Calibri"/>
                <a:ea typeface="DejaVu Sans"/>
              </a:rPr>
              <a:t>Video Demo</a:t>
            </a:r>
            <a:endParaRPr lang="en-US" sz="3900" b="0" strike="noStrike" spc="-1" dirty="0">
              <a:latin typeface="Arial"/>
            </a:endParaRPr>
          </a:p>
        </p:txBody>
      </p:sp>
      <p:sp>
        <p:nvSpPr>
          <p:cNvPr id="2" name="Marcador de número de diapositiva 3">
            <a:extLst>
              <a:ext uri="{FF2B5EF4-FFF2-40B4-BE49-F238E27FC236}">
                <a16:creationId xmlns:a16="http://schemas.microsoft.com/office/drawing/2014/main" id="{368F25EF-7D23-0AD8-AAE2-D436E7B29F63}"/>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16</a:t>
            </a:fld>
            <a:endParaRPr lang="en-US" dirty="0"/>
          </a:p>
        </p:txBody>
      </p:sp>
    </p:spTree>
    <p:extLst>
      <p:ext uri="{BB962C8B-B14F-4D97-AF65-F5344CB8AC3E}">
        <p14:creationId xmlns:p14="http://schemas.microsoft.com/office/powerpoint/2010/main" val="126225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043" y="2595995"/>
            <a:ext cx="10439400" cy="1314449"/>
          </a:xfrm>
        </p:spPr>
        <p:txBody>
          <a:bodyPr/>
          <a:lstStyle/>
          <a:p>
            <a:r>
              <a:rPr lang="en-US" dirty="0"/>
              <a:t>Thank you for your attention!</a:t>
            </a:r>
            <a:br>
              <a:rPr lang="en-US" dirty="0"/>
            </a:br>
            <a:endParaRPr lang="en-US" dirty="0"/>
          </a:p>
        </p:txBody>
      </p:sp>
    </p:spTree>
    <p:extLst>
      <p:ext uri="{BB962C8B-B14F-4D97-AF65-F5344CB8AC3E}">
        <p14:creationId xmlns:p14="http://schemas.microsoft.com/office/powerpoint/2010/main" val="399687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nterfaz de usuario gráfica, Diagrama&#10;&#10;Descripción generada automáticamente">
            <a:extLst>
              <a:ext uri="{FF2B5EF4-FFF2-40B4-BE49-F238E27FC236}">
                <a16:creationId xmlns:a16="http://schemas.microsoft.com/office/drawing/2014/main" id="{2C325AB4-104A-9198-A980-91B3DA079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432" y="1486799"/>
            <a:ext cx="8624287" cy="4681639"/>
          </a:xfrm>
          <a:prstGeom prst="rect">
            <a:avLst/>
          </a:prstGeom>
        </p:spPr>
      </p:pic>
      <p:sp>
        <p:nvSpPr>
          <p:cNvPr id="2" name="Title 1">
            <a:extLst>
              <a:ext uri="{FF2B5EF4-FFF2-40B4-BE49-F238E27FC236}">
                <a16:creationId xmlns:a16="http://schemas.microsoft.com/office/drawing/2014/main" id="{96274888-A81D-405F-98AE-0562D89634D1}"/>
              </a:ext>
            </a:extLst>
          </p:cNvPr>
          <p:cNvSpPr>
            <a:spLocks noGrp="1"/>
          </p:cNvSpPr>
          <p:nvPr>
            <p:ph type="title"/>
          </p:nvPr>
        </p:nvSpPr>
        <p:spPr/>
        <p:txBody>
          <a:bodyPr>
            <a:normAutofit/>
          </a:bodyPr>
          <a:lstStyle/>
          <a:p>
            <a:r>
              <a:rPr lang="en-US" dirty="0"/>
              <a:t>IRIS High Level Architecture</a:t>
            </a:r>
          </a:p>
        </p:txBody>
      </p:sp>
      <p:grpSp>
        <p:nvGrpSpPr>
          <p:cNvPr id="24" name="Group 23">
            <a:extLst>
              <a:ext uri="{FF2B5EF4-FFF2-40B4-BE49-F238E27FC236}">
                <a16:creationId xmlns:a16="http://schemas.microsoft.com/office/drawing/2014/main" id="{CDB781F0-491D-49E3-9970-91D0C90AC3D8}"/>
              </a:ext>
            </a:extLst>
          </p:cNvPr>
          <p:cNvGrpSpPr/>
          <p:nvPr/>
        </p:nvGrpSpPr>
        <p:grpSpPr>
          <a:xfrm>
            <a:off x="7715555" y="2514103"/>
            <a:ext cx="4421775" cy="2595219"/>
            <a:chOff x="7715554" y="2514095"/>
            <a:chExt cx="4421775" cy="2595214"/>
          </a:xfrm>
        </p:grpSpPr>
        <p:pic>
          <p:nvPicPr>
            <p:cNvPr id="4" name="Picture 3">
              <a:extLst>
                <a:ext uri="{FF2B5EF4-FFF2-40B4-BE49-F238E27FC236}">
                  <a16:creationId xmlns:a16="http://schemas.microsoft.com/office/drawing/2014/main" id="{4A46E1D6-38E8-46E1-B4C7-8C16299CB5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15554" y="2514095"/>
              <a:ext cx="2739863" cy="2024419"/>
            </a:xfrm>
            <a:prstGeom prst="rect">
              <a:avLst/>
            </a:prstGeom>
          </p:spPr>
        </p:pic>
        <p:sp>
          <p:nvSpPr>
            <p:cNvPr id="10" name="TextBox 9">
              <a:extLst>
                <a:ext uri="{FF2B5EF4-FFF2-40B4-BE49-F238E27FC236}">
                  <a16:creationId xmlns:a16="http://schemas.microsoft.com/office/drawing/2014/main" id="{CD442300-D752-4BBD-9A39-3B8582B89CF8}"/>
                </a:ext>
              </a:extLst>
            </p:cNvPr>
            <p:cNvSpPr txBox="1"/>
            <p:nvPr/>
          </p:nvSpPr>
          <p:spPr>
            <a:xfrm>
              <a:off x="10307982" y="4401424"/>
              <a:ext cx="1829347" cy="707885"/>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Privacy</a:t>
              </a:r>
            </a:p>
          </p:txBody>
        </p:sp>
        <p:pic>
          <p:nvPicPr>
            <p:cNvPr id="13" name="Picture 12">
              <a:extLst>
                <a:ext uri="{FF2B5EF4-FFF2-40B4-BE49-F238E27FC236}">
                  <a16:creationId xmlns:a16="http://schemas.microsoft.com/office/drawing/2014/main" id="{F6782BB1-CFD4-4E95-832E-85607EC89D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50711">
              <a:off x="10144490" y="3516928"/>
              <a:ext cx="1542158" cy="707886"/>
            </a:xfrm>
            <a:prstGeom prst="rect">
              <a:avLst/>
            </a:prstGeom>
          </p:spPr>
        </p:pic>
      </p:grpSp>
      <p:grpSp>
        <p:nvGrpSpPr>
          <p:cNvPr id="23" name="Group 22">
            <a:extLst>
              <a:ext uri="{FF2B5EF4-FFF2-40B4-BE49-F238E27FC236}">
                <a16:creationId xmlns:a16="http://schemas.microsoft.com/office/drawing/2014/main" id="{4CB9721B-E56C-48CC-91A6-906B8C77B20E}"/>
              </a:ext>
            </a:extLst>
          </p:cNvPr>
          <p:cNvGrpSpPr/>
          <p:nvPr/>
        </p:nvGrpSpPr>
        <p:grpSpPr>
          <a:xfrm>
            <a:off x="5408458" y="2364637"/>
            <a:ext cx="6204936" cy="3741333"/>
            <a:chOff x="5408457" y="2364635"/>
            <a:chExt cx="6204935" cy="3741332"/>
          </a:xfrm>
        </p:grpSpPr>
        <p:pic>
          <p:nvPicPr>
            <p:cNvPr id="6" name="Picture 5">
              <a:extLst>
                <a:ext uri="{FF2B5EF4-FFF2-40B4-BE49-F238E27FC236}">
                  <a16:creationId xmlns:a16="http://schemas.microsoft.com/office/drawing/2014/main" id="{53A31948-A2B4-45AD-ACEF-A1B4ED11B2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507023">
              <a:off x="5125893" y="2647199"/>
              <a:ext cx="2996001" cy="2430874"/>
            </a:xfrm>
            <a:prstGeom prst="rect">
              <a:avLst/>
            </a:prstGeom>
          </p:spPr>
        </p:pic>
        <p:pic>
          <p:nvPicPr>
            <p:cNvPr id="14" name="Picture 13">
              <a:extLst>
                <a:ext uri="{FF2B5EF4-FFF2-40B4-BE49-F238E27FC236}">
                  <a16:creationId xmlns:a16="http://schemas.microsoft.com/office/drawing/2014/main" id="{FCD99853-EE35-4BF5-9DAE-5E58677B87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907453" flipV="1">
              <a:off x="7184845" y="4715996"/>
              <a:ext cx="1742866" cy="1037075"/>
            </a:xfrm>
            <a:prstGeom prst="rect">
              <a:avLst/>
            </a:prstGeom>
          </p:spPr>
        </p:pic>
        <p:sp>
          <p:nvSpPr>
            <p:cNvPr id="15" name="TextBox 14">
              <a:extLst>
                <a:ext uri="{FF2B5EF4-FFF2-40B4-BE49-F238E27FC236}">
                  <a16:creationId xmlns:a16="http://schemas.microsoft.com/office/drawing/2014/main" id="{CBE0567B-C4CB-4B86-B74B-B952BAA67638}"/>
                </a:ext>
              </a:extLst>
            </p:cNvPr>
            <p:cNvSpPr txBox="1"/>
            <p:nvPr/>
          </p:nvSpPr>
          <p:spPr>
            <a:xfrm>
              <a:off x="8881554" y="5371198"/>
              <a:ext cx="2731838"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Intelligence</a:t>
              </a:r>
            </a:p>
          </p:txBody>
        </p:sp>
      </p:grpSp>
      <p:grpSp>
        <p:nvGrpSpPr>
          <p:cNvPr id="25" name="Group 24">
            <a:extLst>
              <a:ext uri="{FF2B5EF4-FFF2-40B4-BE49-F238E27FC236}">
                <a16:creationId xmlns:a16="http://schemas.microsoft.com/office/drawing/2014/main" id="{D969C258-7D32-45DA-BE4E-9FD20929ECDD}"/>
              </a:ext>
            </a:extLst>
          </p:cNvPr>
          <p:cNvGrpSpPr/>
          <p:nvPr/>
        </p:nvGrpSpPr>
        <p:grpSpPr>
          <a:xfrm>
            <a:off x="1353870" y="3842403"/>
            <a:ext cx="6729078" cy="3241343"/>
            <a:chOff x="1287192" y="3837028"/>
            <a:chExt cx="6729077" cy="3241343"/>
          </a:xfrm>
        </p:grpSpPr>
        <p:pic>
          <p:nvPicPr>
            <p:cNvPr id="7" name="Picture 6">
              <a:extLst>
                <a:ext uri="{FF2B5EF4-FFF2-40B4-BE49-F238E27FC236}">
                  <a16:creationId xmlns:a16="http://schemas.microsoft.com/office/drawing/2014/main" id="{E7952818-6F11-4F4B-95DF-7859EB5612E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87192" y="3837028"/>
              <a:ext cx="3246014" cy="2398402"/>
            </a:xfrm>
            <a:prstGeom prst="rect">
              <a:avLst/>
            </a:prstGeom>
          </p:spPr>
        </p:pic>
        <p:sp>
          <p:nvSpPr>
            <p:cNvPr id="16" name="TextBox 15">
              <a:extLst>
                <a:ext uri="{FF2B5EF4-FFF2-40B4-BE49-F238E27FC236}">
                  <a16:creationId xmlns:a16="http://schemas.microsoft.com/office/drawing/2014/main" id="{3E11D074-737A-4A01-A631-D2260F2F2E02}"/>
                </a:ext>
              </a:extLst>
            </p:cNvPr>
            <p:cNvSpPr txBox="1"/>
            <p:nvPr/>
          </p:nvSpPr>
          <p:spPr>
            <a:xfrm>
              <a:off x="6000974" y="6030379"/>
              <a:ext cx="2015295"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Training</a:t>
              </a:r>
            </a:p>
          </p:txBody>
        </p:sp>
        <p:pic>
          <p:nvPicPr>
            <p:cNvPr id="17" name="Picture 16">
              <a:extLst>
                <a:ext uri="{FF2B5EF4-FFF2-40B4-BE49-F238E27FC236}">
                  <a16:creationId xmlns:a16="http://schemas.microsoft.com/office/drawing/2014/main" id="{1D93E598-CAF4-4859-8AC8-ECA87974169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907453" flipV="1">
              <a:off x="4094223" y="5572862"/>
              <a:ext cx="2063722" cy="947296"/>
            </a:xfrm>
            <a:prstGeom prst="rect">
              <a:avLst/>
            </a:prstGeom>
          </p:spPr>
        </p:pic>
      </p:grpSp>
      <p:grpSp>
        <p:nvGrpSpPr>
          <p:cNvPr id="26" name="Group 25">
            <a:extLst>
              <a:ext uri="{FF2B5EF4-FFF2-40B4-BE49-F238E27FC236}">
                <a16:creationId xmlns:a16="http://schemas.microsoft.com/office/drawing/2014/main" id="{6E647917-B1CA-45C2-A4AB-4BCD8E447AA7}"/>
              </a:ext>
            </a:extLst>
          </p:cNvPr>
          <p:cNvGrpSpPr/>
          <p:nvPr/>
        </p:nvGrpSpPr>
        <p:grpSpPr>
          <a:xfrm>
            <a:off x="1371510" y="1071908"/>
            <a:ext cx="5249453" cy="2832456"/>
            <a:chOff x="1371498" y="1071908"/>
            <a:chExt cx="5249452" cy="2832456"/>
          </a:xfrm>
        </p:grpSpPr>
        <p:pic>
          <p:nvPicPr>
            <p:cNvPr id="8" name="Picture 7">
              <a:extLst>
                <a:ext uri="{FF2B5EF4-FFF2-40B4-BE49-F238E27FC236}">
                  <a16:creationId xmlns:a16="http://schemas.microsoft.com/office/drawing/2014/main" id="{855075B5-8A95-4655-862C-AD51E76F009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71498" y="1969411"/>
              <a:ext cx="2618779" cy="1934953"/>
            </a:xfrm>
            <a:prstGeom prst="rect">
              <a:avLst/>
            </a:prstGeom>
          </p:spPr>
        </p:pic>
        <p:sp>
          <p:nvSpPr>
            <p:cNvPr id="18" name="TextBox 17">
              <a:extLst>
                <a:ext uri="{FF2B5EF4-FFF2-40B4-BE49-F238E27FC236}">
                  <a16:creationId xmlns:a16="http://schemas.microsoft.com/office/drawing/2014/main" id="{AAF2CA27-5D00-4EC0-A402-F62127A215F5}"/>
                </a:ext>
              </a:extLst>
            </p:cNvPr>
            <p:cNvSpPr txBox="1"/>
            <p:nvPr/>
          </p:nvSpPr>
          <p:spPr>
            <a:xfrm>
              <a:off x="4155210" y="1071908"/>
              <a:ext cx="2465740"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Validation</a:t>
              </a:r>
            </a:p>
          </p:txBody>
        </p:sp>
        <p:pic>
          <p:nvPicPr>
            <p:cNvPr id="19" name="Picture 18">
              <a:extLst>
                <a:ext uri="{FF2B5EF4-FFF2-40B4-BE49-F238E27FC236}">
                  <a16:creationId xmlns:a16="http://schemas.microsoft.com/office/drawing/2014/main" id="{68A1107B-70DC-427B-ABCA-26C93DF72DC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9294168">
              <a:off x="2161016" y="1424273"/>
              <a:ext cx="2063722" cy="947296"/>
            </a:xfrm>
            <a:prstGeom prst="rect">
              <a:avLst/>
            </a:prstGeom>
          </p:spPr>
        </p:pic>
      </p:grpSp>
      <p:grpSp>
        <p:nvGrpSpPr>
          <p:cNvPr id="22" name="Group 21">
            <a:extLst>
              <a:ext uri="{FF2B5EF4-FFF2-40B4-BE49-F238E27FC236}">
                <a16:creationId xmlns:a16="http://schemas.microsoft.com/office/drawing/2014/main" id="{C65A9EA2-4073-4118-90D5-959DE2390071}"/>
              </a:ext>
            </a:extLst>
          </p:cNvPr>
          <p:cNvGrpSpPr/>
          <p:nvPr/>
        </p:nvGrpSpPr>
        <p:grpSpPr>
          <a:xfrm>
            <a:off x="3449007" y="662716"/>
            <a:ext cx="5925252" cy="4677565"/>
            <a:chOff x="3449006" y="662714"/>
            <a:chExt cx="5925252" cy="4677565"/>
          </a:xfrm>
        </p:grpSpPr>
        <p:pic>
          <p:nvPicPr>
            <p:cNvPr id="9" name="Picture 8">
              <a:extLst>
                <a:ext uri="{FF2B5EF4-FFF2-40B4-BE49-F238E27FC236}">
                  <a16:creationId xmlns:a16="http://schemas.microsoft.com/office/drawing/2014/main" id="{D475635A-F832-4D14-A04A-0E4603F559B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400000">
              <a:off x="3164841" y="2657713"/>
              <a:ext cx="2966731" cy="2398402"/>
            </a:xfrm>
            <a:prstGeom prst="rect">
              <a:avLst/>
            </a:prstGeom>
          </p:spPr>
        </p:pic>
        <p:sp>
          <p:nvSpPr>
            <p:cNvPr id="20" name="TextBox 19">
              <a:extLst>
                <a:ext uri="{FF2B5EF4-FFF2-40B4-BE49-F238E27FC236}">
                  <a16:creationId xmlns:a16="http://schemas.microsoft.com/office/drawing/2014/main" id="{CAD4D5D4-86FE-4E8D-9661-6D4B1C1F3D11}"/>
                </a:ext>
              </a:extLst>
            </p:cNvPr>
            <p:cNvSpPr txBox="1"/>
            <p:nvPr/>
          </p:nvSpPr>
          <p:spPr>
            <a:xfrm>
              <a:off x="7157410" y="662714"/>
              <a:ext cx="2216848" cy="1354217"/>
            </a:xfrm>
            <a:prstGeom prst="rect">
              <a:avLst/>
            </a:prstGeom>
            <a:noFill/>
          </p:spPr>
          <p:txBody>
            <a:bodyPr wrap="none" rtlCol="0">
              <a:spAutoFit/>
            </a:bodyPr>
            <a:lstStyle/>
            <a:p>
              <a:pPr algn="ctr"/>
              <a:r>
                <a:rPr lang="en-US" sz="4000" b="1" dirty="0">
                  <a:solidFill>
                    <a:srgbClr val="EE0000"/>
                  </a:solidFill>
                  <a:latin typeface="MV Boli" panose="02000500030200090000" pitchFamily="2" charset="0"/>
                  <a:cs typeface="MV Boli" panose="02000500030200090000" pitchFamily="2" charset="0"/>
                </a:rPr>
                <a:t>Threat</a:t>
              </a:r>
            </a:p>
            <a:p>
              <a:pPr algn="ctr"/>
              <a:r>
                <a:rPr lang="en-US" sz="4000" b="1" dirty="0">
                  <a:solidFill>
                    <a:srgbClr val="EE0000"/>
                  </a:solidFill>
                  <a:latin typeface="MV Boli" panose="02000500030200090000" pitchFamily="2" charset="0"/>
                  <a:cs typeface="MV Boli" panose="02000500030200090000" pitchFamily="2" charset="0"/>
                </a:rPr>
                <a:t>analytics</a:t>
              </a:r>
            </a:p>
          </p:txBody>
        </p:sp>
        <p:pic>
          <p:nvPicPr>
            <p:cNvPr id="21" name="Picture 20">
              <a:extLst>
                <a:ext uri="{FF2B5EF4-FFF2-40B4-BE49-F238E27FC236}">
                  <a16:creationId xmlns:a16="http://schemas.microsoft.com/office/drawing/2014/main" id="{E9A498C6-F022-4773-A6F8-E9F40EC7192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8889135">
              <a:off x="4966482" y="1370121"/>
              <a:ext cx="2467176" cy="1109014"/>
            </a:xfrm>
            <a:prstGeom prst="rect">
              <a:avLst/>
            </a:prstGeom>
          </p:spPr>
        </p:pic>
      </p:grpSp>
      <p:grpSp>
        <p:nvGrpSpPr>
          <p:cNvPr id="28" name="Group 27">
            <a:extLst>
              <a:ext uri="{FF2B5EF4-FFF2-40B4-BE49-F238E27FC236}">
                <a16:creationId xmlns:a16="http://schemas.microsoft.com/office/drawing/2014/main" id="{2B7EB578-BE90-569F-26FE-FA8CF17FB089}"/>
              </a:ext>
            </a:extLst>
          </p:cNvPr>
          <p:cNvGrpSpPr/>
          <p:nvPr/>
        </p:nvGrpSpPr>
        <p:grpSpPr>
          <a:xfrm>
            <a:off x="5354948" y="1625261"/>
            <a:ext cx="6862023" cy="5367001"/>
            <a:chOff x="5354948" y="1625261"/>
            <a:chExt cx="6862023" cy="5367001"/>
          </a:xfrm>
        </p:grpSpPr>
        <p:pic>
          <p:nvPicPr>
            <p:cNvPr id="3" name="Picture 2">
              <a:extLst>
                <a:ext uri="{FF2B5EF4-FFF2-40B4-BE49-F238E27FC236}">
                  <a16:creationId xmlns:a16="http://schemas.microsoft.com/office/drawing/2014/main" id="{9B41F148-E846-9076-C009-9203A79C6F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507023">
              <a:off x="5617580" y="1362629"/>
              <a:ext cx="4886766" cy="5412030"/>
            </a:xfrm>
            <a:prstGeom prst="rect">
              <a:avLst/>
            </a:prstGeom>
          </p:spPr>
        </p:pic>
        <p:sp>
          <p:nvSpPr>
            <p:cNvPr id="12" name="TextBox 11">
              <a:extLst>
                <a:ext uri="{FF2B5EF4-FFF2-40B4-BE49-F238E27FC236}">
                  <a16:creationId xmlns:a16="http://schemas.microsoft.com/office/drawing/2014/main" id="{2966494F-4534-B680-9CB1-917C6DB94CFE}"/>
                </a:ext>
              </a:extLst>
            </p:cNvPr>
            <p:cNvSpPr txBox="1"/>
            <p:nvPr/>
          </p:nvSpPr>
          <p:spPr>
            <a:xfrm>
              <a:off x="9037896" y="6216664"/>
              <a:ext cx="3179075"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Collaboration</a:t>
              </a:r>
            </a:p>
          </p:txBody>
        </p:sp>
        <p:pic>
          <p:nvPicPr>
            <p:cNvPr id="27" name="Picture 26">
              <a:extLst>
                <a:ext uri="{FF2B5EF4-FFF2-40B4-BE49-F238E27FC236}">
                  <a16:creationId xmlns:a16="http://schemas.microsoft.com/office/drawing/2014/main" id="{7D03336D-78E6-6E0C-AE56-90B38F1EA91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907453" flipV="1">
              <a:off x="8052071" y="6016037"/>
              <a:ext cx="1168049" cy="784402"/>
            </a:xfrm>
            <a:prstGeom prst="rect">
              <a:avLst/>
            </a:prstGeom>
          </p:spPr>
        </p:pic>
      </p:grpSp>
      <p:sp>
        <p:nvSpPr>
          <p:cNvPr id="5" name="Slide Number Placeholder 2">
            <a:extLst>
              <a:ext uri="{FF2B5EF4-FFF2-40B4-BE49-F238E27FC236}">
                <a16:creationId xmlns:a16="http://schemas.microsoft.com/office/drawing/2014/main" id="{540D0D97-0381-81CF-C818-F84EDB4328BC}"/>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2</a:t>
            </a:fld>
            <a:endParaRPr lang="en-US" dirty="0"/>
          </a:p>
        </p:txBody>
      </p:sp>
    </p:spTree>
    <p:extLst>
      <p:ext uri="{BB962C8B-B14F-4D97-AF65-F5344CB8AC3E}">
        <p14:creationId xmlns:p14="http://schemas.microsoft.com/office/powerpoint/2010/main" val="36870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normAutofit/>
          </a:bodyPr>
          <a:lstStyle/>
          <a:p>
            <a:r>
              <a:rPr lang="es-ES" dirty="0"/>
              <a:t>IRIS </a:t>
            </a:r>
            <a:r>
              <a:rPr lang="es-ES" dirty="0" err="1"/>
              <a:t>Architecture</a:t>
            </a:r>
            <a:r>
              <a:rPr lang="es-ES" dirty="0"/>
              <a:t> – Tool View</a:t>
            </a:r>
          </a:p>
        </p:txBody>
      </p:sp>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3</a:t>
            </a:fld>
            <a:endParaRPr lang="en-US" dirty="0"/>
          </a:p>
        </p:txBody>
      </p:sp>
      <p:pic>
        <p:nvPicPr>
          <p:cNvPr id="7" name="Marcador de contenido 6" descr="Interfaz de usuario gráfica&#10;&#10;Descripción generada automáticamente">
            <a:extLst>
              <a:ext uri="{FF2B5EF4-FFF2-40B4-BE49-F238E27FC236}">
                <a16:creationId xmlns:a16="http://schemas.microsoft.com/office/drawing/2014/main" id="{B8BCCA33-4285-8586-6BE3-8B21C5AF1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036" y="1518920"/>
            <a:ext cx="8636431" cy="4607560"/>
          </a:xfrm>
        </p:spPr>
      </p:pic>
    </p:spTree>
    <p:extLst>
      <p:ext uri="{BB962C8B-B14F-4D97-AF65-F5344CB8AC3E}">
        <p14:creationId xmlns:p14="http://schemas.microsoft.com/office/powerpoint/2010/main" val="195197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EE5DA-805A-BE9B-F364-CFAA40C31436}"/>
              </a:ext>
            </a:extLst>
          </p:cNvPr>
          <p:cNvSpPr>
            <a:spLocks noGrp="1"/>
          </p:cNvSpPr>
          <p:nvPr>
            <p:ph type="title"/>
          </p:nvPr>
        </p:nvSpPr>
        <p:spPr/>
        <p:txBody>
          <a:bodyPr/>
          <a:lstStyle/>
          <a:p>
            <a:r>
              <a:rPr lang="es-ES" dirty="0" err="1"/>
              <a:t>Demonstration</a:t>
            </a:r>
            <a:r>
              <a:rPr lang="es-ES" dirty="0"/>
              <a:t> </a:t>
            </a:r>
            <a:r>
              <a:rPr lang="es-ES" dirty="0" err="1"/>
              <a:t>Goals</a:t>
            </a:r>
            <a:endParaRPr lang="es-ES" dirty="0"/>
          </a:p>
        </p:txBody>
      </p:sp>
      <p:sp>
        <p:nvSpPr>
          <p:cNvPr id="4" name="Marcador de número de diapositiva 3">
            <a:extLst>
              <a:ext uri="{FF2B5EF4-FFF2-40B4-BE49-F238E27FC236}">
                <a16:creationId xmlns:a16="http://schemas.microsoft.com/office/drawing/2014/main" id="{7C6194CB-6CAE-4F7A-6208-3C1C2B2A17A7}"/>
              </a:ext>
            </a:extLst>
          </p:cNvPr>
          <p:cNvSpPr>
            <a:spLocks noGrp="1"/>
          </p:cNvSpPr>
          <p:nvPr>
            <p:ph type="sldNum" sz="quarter" idx="12"/>
          </p:nvPr>
        </p:nvSpPr>
        <p:spPr/>
        <p:txBody>
          <a:bodyPr/>
          <a:lstStyle/>
          <a:p>
            <a:fld id="{57AC0E79-F531-4290-B37F-533038CC23F5}" type="slidenum">
              <a:rPr lang="en-US" smtClean="0"/>
              <a:pPr/>
              <a:t>4</a:t>
            </a:fld>
            <a:endParaRPr lang="en-US" dirty="0"/>
          </a:p>
        </p:txBody>
      </p:sp>
      <p:sp>
        <p:nvSpPr>
          <p:cNvPr id="6" name="Marcador de contenido 5">
            <a:extLst>
              <a:ext uri="{FF2B5EF4-FFF2-40B4-BE49-F238E27FC236}">
                <a16:creationId xmlns:a16="http://schemas.microsoft.com/office/drawing/2014/main" id="{DEC20AEE-25E3-3EF0-0206-C5CC078C2CC6}"/>
              </a:ext>
            </a:extLst>
          </p:cNvPr>
          <p:cNvSpPr>
            <a:spLocks noGrp="1"/>
          </p:cNvSpPr>
          <p:nvPr>
            <p:ph idx="1"/>
          </p:nvPr>
        </p:nvSpPr>
        <p:spPr/>
        <p:txBody>
          <a:bodyPr>
            <a:normAutofit/>
          </a:bodyPr>
          <a:lstStyle/>
          <a:p>
            <a:pPr marL="457200" lvl="1" indent="0">
              <a:buNone/>
            </a:pPr>
            <a:r>
              <a:rPr lang="es-ES" dirty="0" err="1"/>
              <a:t>Showcase</a:t>
            </a:r>
            <a:r>
              <a:rPr lang="es-ES" dirty="0"/>
              <a:t> use of IRIS </a:t>
            </a:r>
            <a:r>
              <a:rPr lang="es-ES" dirty="0" err="1"/>
              <a:t>platform</a:t>
            </a:r>
            <a:r>
              <a:rPr lang="es-ES" dirty="0"/>
              <a:t> </a:t>
            </a:r>
            <a:r>
              <a:rPr lang="es-ES" dirty="0" err="1"/>
              <a:t>integrated</a:t>
            </a:r>
            <a:r>
              <a:rPr lang="es-ES" dirty="0"/>
              <a:t> in a Smart City (PUC1)</a:t>
            </a:r>
          </a:p>
          <a:p>
            <a:pPr marL="457200" lvl="1" indent="0">
              <a:spcBef>
                <a:spcPts val="1200"/>
              </a:spcBef>
              <a:buNone/>
            </a:pPr>
            <a:r>
              <a:rPr lang="es-ES" dirty="0" err="1"/>
              <a:t>Showcase</a:t>
            </a:r>
            <a:r>
              <a:rPr lang="es-ES" dirty="0"/>
              <a:t> ATA module </a:t>
            </a:r>
            <a:r>
              <a:rPr lang="es-ES" dirty="0" err="1"/>
              <a:t>capabilities</a:t>
            </a:r>
            <a:r>
              <a:rPr lang="es-ES" dirty="0"/>
              <a:t>:</a:t>
            </a:r>
          </a:p>
          <a:p>
            <a:pPr lvl="2">
              <a:buFont typeface="Wingdings" panose="05000000000000000000" pitchFamily="2" charset="2"/>
              <a:buChar char="v"/>
            </a:pPr>
            <a:r>
              <a:rPr lang="es-ES" dirty="0" err="1"/>
              <a:t>Vulnerability</a:t>
            </a:r>
            <a:r>
              <a:rPr lang="es-ES" dirty="0"/>
              <a:t> </a:t>
            </a:r>
            <a:r>
              <a:rPr lang="es-ES" dirty="0" err="1"/>
              <a:t>assessment</a:t>
            </a:r>
            <a:r>
              <a:rPr lang="es-ES" dirty="0"/>
              <a:t>  </a:t>
            </a:r>
          </a:p>
          <a:p>
            <a:pPr lvl="2">
              <a:buFont typeface="Wingdings" panose="05000000000000000000" pitchFamily="2" charset="2"/>
              <a:buChar char="v"/>
            </a:pPr>
            <a:r>
              <a:rPr lang="es-ES" dirty="0" err="1"/>
              <a:t>Threat</a:t>
            </a:r>
            <a:r>
              <a:rPr lang="es-ES" dirty="0"/>
              <a:t> </a:t>
            </a:r>
            <a:r>
              <a:rPr lang="es-ES" dirty="0" err="1"/>
              <a:t>analytics</a:t>
            </a:r>
            <a:r>
              <a:rPr lang="es-ES" dirty="0"/>
              <a:t> and </a:t>
            </a:r>
            <a:r>
              <a:rPr lang="es-ES" dirty="0" err="1"/>
              <a:t>detection</a:t>
            </a:r>
            <a:endParaRPr lang="es-ES" dirty="0"/>
          </a:p>
          <a:p>
            <a:pPr lvl="2">
              <a:buFont typeface="Wingdings" panose="05000000000000000000" pitchFamily="2" charset="2"/>
              <a:buChar char="v"/>
            </a:pPr>
            <a:r>
              <a:rPr lang="es-ES" dirty="0" err="1"/>
              <a:t>Risk-based</a:t>
            </a:r>
            <a:r>
              <a:rPr lang="es-ES" dirty="0"/>
              <a:t> response and </a:t>
            </a:r>
            <a:r>
              <a:rPr lang="es-ES" dirty="0" err="1"/>
              <a:t>self-recovery</a:t>
            </a:r>
            <a:endParaRPr lang="es-ES" dirty="0"/>
          </a:p>
          <a:p>
            <a:pPr marL="457200" lvl="1" indent="0">
              <a:lnSpc>
                <a:spcPct val="100000"/>
              </a:lnSpc>
              <a:spcBef>
                <a:spcPts val="1200"/>
              </a:spcBef>
              <a:buNone/>
            </a:pPr>
            <a:r>
              <a:rPr lang="es-ES" dirty="0" err="1"/>
              <a:t>Showcase</a:t>
            </a:r>
            <a:r>
              <a:rPr lang="es-ES" dirty="0"/>
              <a:t> CTI module </a:t>
            </a:r>
            <a:r>
              <a:rPr lang="es-ES" dirty="0" err="1"/>
              <a:t>capabilities</a:t>
            </a:r>
            <a:r>
              <a:rPr lang="es-ES" dirty="0"/>
              <a:t>:</a:t>
            </a:r>
          </a:p>
          <a:p>
            <a:pPr lvl="2">
              <a:buFont typeface="Wingdings" panose="05000000000000000000" pitchFamily="2" charset="2"/>
              <a:buChar char="v"/>
            </a:pPr>
            <a:r>
              <a:rPr lang="es-ES" dirty="0" err="1"/>
              <a:t>Advanced</a:t>
            </a:r>
            <a:r>
              <a:rPr lang="es-ES" dirty="0"/>
              <a:t> </a:t>
            </a:r>
            <a:r>
              <a:rPr lang="es-ES" dirty="0" err="1"/>
              <a:t>Threat</a:t>
            </a:r>
            <a:r>
              <a:rPr lang="es-ES" dirty="0"/>
              <a:t> </a:t>
            </a:r>
            <a:r>
              <a:rPr lang="es-ES" dirty="0" err="1"/>
              <a:t>Intelligence</a:t>
            </a:r>
            <a:r>
              <a:rPr lang="es-ES" dirty="0"/>
              <a:t> </a:t>
            </a:r>
            <a:r>
              <a:rPr lang="es-ES" dirty="0" err="1"/>
              <a:t>orchestration</a:t>
            </a:r>
            <a:r>
              <a:rPr lang="es-ES" dirty="0"/>
              <a:t>	</a:t>
            </a:r>
          </a:p>
          <a:p>
            <a:pPr lvl="2">
              <a:buFont typeface="Wingdings" panose="05000000000000000000" pitchFamily="2" charset="2"/>
              <a:buChar char="v"/>
            </a:pPr>
            <a:r>
              <a:rPr lang="es-ES" dirty="0" err="1"/>
              <a:t>Generation</a:t>
            </a:r>
            <a:r>
              <a:rPr lang="es-ES" dirty="0"/>
              <a:t> of </a:t>
            </a:r>
            <a:r>
              <a:rPr lang="es-ES" dirty="0" err="1"/>
              <a:t>taxonomies</a:t>
            </a:r>
            <a:r>
              <a:rPr lang="es-ES" dirty="0"/>
              <a:t> and </a:t>
            </a:r>
            <a:r>
              <a:rPr lang="es-ES" dirty="0" err="1"/>
              <a:t>ontologies</a:t>
            </a:r>
            <a:endParaRPr lang="es-ES" dirty="0"/>
          </a:p>
          <a:p>
            <a:pPr lvl="2">
              <a:buFont typeface="Wingdings" panose="05000000000000000000" pitchFamily="2" charset="2"/>
              <a:buChar char="v"/>
            </a:pPr>
            <a:r>
              <a:rPr lang="es-ES" dirty="0" err="1"/>
              <a:t>Cyber</a:t>
            </a:r>
            <a:r>
              <a:rPr lang="es-ES" dirty="0"/>
              <a:t> </a:t>
            </a:r>
            <a:r>
              <a:rPr lang="es-ES" dirty="0" err="1"/>
              <a:t>Threat</a:t>
            </a:r>
            <a:r>
              <a:rPr lang="es-ES" dirty="0"/>
              <a:t> </a:t>
            </a:r>
            <a:r>
              <a:rPr lang="es-ES" dirty="0" err="1"/>
              <a:t>Intelligence</a:t>
            </a:r>
            <a:r>
              <a:rPr lang="es-ES" dirty="0"/>
              <a:t> </a:t>
            </a:r>
            <a:r>
              <a:rPr lang="es-ES" dirty="0" err="1"/>
              <a:t>sharing</a:t>
            </a:r>
            <a:endParaRPr lang="es-ES" dirty="0"/>
          </a:p>
          <a:p>
            <a:pPr marL="457200" lvl="1" indent="0">
              <a:lnSpc>
                <a:spcPct val="150000"/>
              </a:lnSpc>
              <a:spcBef>
                <a:spcPts val="1200"/>
              </a:spcBef>
              <a:buNone/>
            </a:pPr>
            <a:r>
              <a:rPr lang="es-ES" dirty="0" err="1"/>
              <a:t>Showcase</a:t>
            </a:r>
            <a:r>
              <a:rPr lang="es-ES" dirty="0"/>
              <a:t> </a:t>
            </a:r>
            <a:r>
              <a:rPr lang="es-ES" dirty="0" err="1"/>
              <a:t>Enhanced</a:t>
            </a:r>
            <a:r>
              <a:rPr lang="es-ES" dirty="0"/>
              <a:t> </a:t>
            </a:r>
            <a:r>
              <a:rPr lang="es-ES" dirty="0" err="1"/>
              <a:t>MeliCERTes</a:t>
            </a:r>
            <a:r>
              <a:rPr lang="es-ES" dirty="0"/>
              <a:t> </a:t>
            </a:r>
            <a:r>
              <a:rPr lang="es-ES" dirty="0" err="1"/>
              <a:t>Ecosystem</a:t>
            </a:r>
            <a:endParaRPr lang="es-ES" dirty="0"/>
          </a:p>
          <a:p>
            <a:pPr marL="0" indent="0">
              <a:buNone/>
            </a:pPr>
            <a:endParaRPr lang="es-ES" dirty="0"/>
          </a:p>
        </p:txBody>
      </p:sp>
      <p:pic>
        <p:nvPicPr>
          <p:cNvPr id="3" name="Picture 8">
            <a:extLst>
              <a:ext uri="{FF2B5EF4-FFF2-40B4-BE49-F238E27FC236}">
                <a16:creationId xmlns:a16="http://schemas.microsoft.com/office/drawing/2014/main" id="{E4043CDF-EC3C-C699-7D9E-85E784B7E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
          <a:stretch/>
        </p:blipFill>
        <p:spPr>
          <a:xfrm>
            <a:off x="935348" y="1897973"/>
            <a:ext cx="265212" cy="274320"/>
          </a:xfrm>
          <a:prstGeom prst="rect">
            <a:avLst/>
          </a:prstGeom>
        </p:spPr>
      </p:pic>
      <p:pic>
        <p:nvPicPr>
          <p:cNvPr id="5" name="Picture 8">
            <a:extLst>
              <a:ext uri="{FF2B5EF4-FFF2-40B4-BE49-F238E27FC236}">
                <a16:creationId xmlns:a16="http://schemas.microsoft.com/office/drawing/2014/main" id="{2CAA37C0-88D7-BBDF-095B-990C705A33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
          <a:stretch/>
        </p:blipFill>
        <p:spPr>
          <a:xfrm>
            <a:off x="950626" y="2352293"/>
            <a:ext cx="265212" cy="274320"/>
          </a:xfrm>
          <a:prstGeom prst="rect">
            <a:avLst/>
          </a:prstGeom>
        </p:spPr>
      </p:pic>
      <p:pic>
        <p:nvPicPr>
          <p:cNvPr id="7" name="Picture 8">
            <a:extLst>
              <a:ext uri="{FF2B5EF4-FFF2-40B4-BE49-F238E27FC236}">
                <a16:creationId xmlns:a16="http://schemas.microsoft.com/office/drawing/2014/main" id="{07878859-A2FD-BF36-CF2A-5496E5A1C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
          <a:stretch/>
        </p:blipFill>
        <p:spPr>
          <a:xfrm>
            <a:off x="972170" y="3708023"/>
            <a:ext cx="265212" cy="274320"/>
          </a:xfrm>
          <a:prstGeom prst="rect">
            <a:avLst/>
          </a:prstGeom>
        </p:spPr>
      </p:pic>
      <p:pic>
        <p:nvPicPr>
          <p:cNvPr id="8" name="Picture 8">
            <a:extLst>
              <a:ext uri="{FF2B5EF4-FFF2-40B4-BE49-F238E27FC236}">
                <a16:creationId xmlns:a16="http://schemas.microsoft.com/office/drawing/2014/main" id="{C05C850F-0CEE-4E76-BC40-3624CB9249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
          <a:stretch/>
        </p:blipFill>
        <p:spPr>
          <a:xfrm>
            <a:off x="935348" y="5170631"/>
            <a:ext cx="265212" cy="274320"/>
          </a:xfrm>
          <a:prstGeom prst="rect">
            <a:avLst/>
          </a:prstGeom>
        </p:spPr>
      </p:pic>
    </p:spTree>
    <p:extLst>
      <p:ext uri="{BB962C8B-B14F-4D97-AF65-F5344CB8AC3E}">
        <p14:creationId xmlns:p14="http://schemas.microsoft.com/office/powerpoint/2010/main" val="145914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lstStyle/>
          <a:p>
            <a:r>
              <a:rPr lang="es-ES" dirty="0"/>
              <a:t>IRIS Tools </a:t>
            </a:r>
            <a:r>
              <a:rPr lang="es-ES" dirty="0" err="1"/>
              <a:t>Involved</a:t>
            </a:r>
            <a:endParaRPr lang="es-ES" dirty="0"/>
          </a:p>
        </p:txBody>
      </p:sp>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5</a:t>
            </a:fld>
            <a:endParaRPr lang="en-US" dirty="0"/>
          </a:p>
        </p:txBody>
      </p:sp>
      <p:pic>
        <p:nvPicPr>
          <p:cNvPr id="7" name="Marcador de contenido 6">
            <a:extLst>
              <a:ext uri="{FF2B5EF4-FFF2-40B4-BE49-F238E27FC236}">
                <a16:creationId xmlns:a16="http://schemas.microsoft.com/office/drawing/2014/main" id="{1B8874E1-290E-8CF9-6F98-373B926FF9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6001" y="1478280"/>
            <a:ext cx="7637599" cy="4541648"/>
          </a:xfrm>
        </p:spPr>
      </p:pic>
    </p:spTree>
    <p:extLst>
      <p:ext uri="{BB962C8B-B14F-4D97-AF65-F5344CB8AC3E}">
        <p14:creationId xmlns:p14="http://schemas.microsoft.com/office/powerpoint/2010/main" val="76593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1D5FF-B0D1-1374-099B-C3EB123C89FC}"/>
              </a:ext>
            </a:extLst>
          </p:cNvPr>
          <p:cNvSpPr>
            <a:spLocks noGrp="1"/>
          </p:cNvSpPr>
          <p:nvPr>
            <p:ph type="title"/>
          </p:nvPr>
        </p:nvSpPr>
        <p:spPr/>
        <p:txBody>
          <a:bodyPr>
            <a:normAutofit fontScale="90000"/>
          </a:bodyPr>
          <a:lstStyle/>
          <a:p>
            <a:r>
              <a:rPr lang="es-ES" dirty="0"/>
              <a:t>IRIS – PUC1 Demo </a:t>
            </a:r>
            <a:r>
              <a:rPr lang="es-ES" dirty="0" err="1"/>
              <a:t>Scenario</a:t>
            </a:r>
            <a:r>
              <a:rPr lang="es-ES" dirty="0"/>
              <a:t> </a:t>
            </a:r>
            <a:br>
              <a:rPr lang="es-ES" dirty="0"/>
            </a:br>
            <a:endParaRPr lang="es-ES" dirty="0"/>
          </a:p>
        </p:txBody>
      </p:sp>
      <p:sp>
        <p:nvSpPr>
          <p:cNvPr id="4" name="Marcador de número de diapositiva 3">
            <a:extLst>
              <a:ext uri="{FF2B5EF4-FFF2-40B4-BE49-F238E27FC236}">
                <a16:creationId xmlns:a16="http://schemas.microsoft.com/office/drawing/2014/main" id="{1BA74C71-6DF1-0C81-8E1B-D7B6DB803F2A}"/>
              </a:ext>
            </a:extLst>
          </p:cNvPr>
          <p:cNvSpPr>
            <a:spLocks noGrp="1"/>
          </p:cNvSpPr>
          <p:nvPr>
            <p:ph type="sldNum" sz="quarter" idx="12"/>
          </p:nvPr>
        </p:nvSpPr>
        <p:spPr/>
        <p:txBody>
          <a:bodyPr/>
          <a:lstStyle/>
          <a:p>
            <a:fld id="{57AC0E79-F531-4290-B37F-533038CC23F5}" type="slidenum">
              <a:rPr lang="en-US" smtClean="0"/>
              <a:pPr/>
              <a:t>6</a:t>
            </a:fld>
            <a:endParaRPr lang="en-US" dirty="0"/>
          </a:p>
        </p:txBody>
      </p:sp>
      <p:pic>
        <p:nvPicPr>
          <p:cNvPr id="7" name="Marcador de contenido 6" descr="Escala de tiempo&#10;&#10;Descripción generada automáticamente">
            <a:extLst>
              <a:ext uri="{FF2B5EF4-FFF2-40B4-BE49-F238E27FC236}">
                <a16:creationId xmlns:a16="http://schemas.microsoft.com/office/drawing/2014/main" id="{7516A101-2B56-E150-FCEE-9BA98AFE53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2421" y="1768139"/>
            <a:ext cx="8387158" cy="4351338"/>
          </a:xfrm>
        </p:spPr>
      </p:pic>
    </p:spTree>
    <p:extLst>
      <p:ext uri="{BB962C8B-B14F-4D97-AF65-F5344CB8AC3E}">
        <p14:creationId xmlns:p14="http://schemas.microsoft.com/office/powerpoint/2010/main" val="275763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72CE0FED-F8AB-486D-BE3E-8D11D0D23BFC}"/>
              </a:ext>
            </a:extLst>
          </p:cNvPr>
          <p:cNvSpPr/>
          <p:nvPr/>
        </p:nvSpPr>
        <p:spPr>
          <a:xfrm>
            <a:off x="2138710" y="1620170"/>
            <a:ext cx="6350625" cy="8908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Server outline">
            <a:extLst>
              <a:ext uri="{FF2B5EF4-FFF2-40B4-BE49-F238E27FC236}">
                <a16:creationId xmlns:a16="http://schemas.microsoft.com/office/drawing/2014/main" id="{9C4F763B-13FD-4753-86C5-BBB470699A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2888" y="1644270"/>
            <a:ext cx="772519" cy="772519"/>
          </a:xfrm>
          <a:prstGeom prst="rect">
            <a:avLst/>
          </a:prstGeom>
        </p:spPr>
      </p:pic>
      <p:pic>
        <p:nvPicPr>
          <p:cNvPr id="89" name="Graphic 88" descr="Download from cloud outline">
            <a:extLst>
              <a:ext uri="{FF2B5EF4-FFF2-40B4-BE49-F238E27FC236}">
                <a16:creationId xmlns:a16="http://schemas.microsoft.com/office/drawing/2014/main" id="{89B8B812-4CBB-4018-A3E2-7318B06C45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8373" y="1710055"/>
            <a:ext cx="567460" cy="567460"/>
          </a:xfrm>
          <a:prstGeom prst="rect">
            <a:avLst/>
          </a:prstGeom>
        </p:spPr>
      </p:pic>
      <p:pic>
        <p:nvPicPr>
          <p:cNvPr id="92" name="Graphic 91" descr="Security camera outline">
            <a:extLst>
              <a:ext uri="{FF2B5EF4-FFF2-40B4-BE49-F238E27FC236}">
                <a16:creationId xmlns:a16="http://schemas.microsoft.com/office/drawing/2014/main" id="{20BABC48-A134-4516-B449-657F557CF6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62258" y="1644270"/>
            <a:ext cx="691018" cy="772519"/>
          </a:xfrm>
          <a:prstGeom prst="rect">
            <a:avLst/>
          </a:prstGeom>
        </p:spPr>
      </p:pic>
      <p:pic>
        <p:nvPicPr>
          <p:cNvPr id="95" name="Graphic 94" descr="Wireless router outline">
            <a:extLst>
              <a:ext uri="{FF2B5EF4-FFF2-40B4-BE49-F238E27FC236}">
                <a16:creationId xmlns:a16="http://schemas.microsoft.com/office/drawing/2014/main" id="{A21DFD94-C969-4760-B82C-E9429194FB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7519" y="1607525"/>
            <a:ext cx="772519" cy="772519"/>
          </a:xfrm>
          <a:prstGeom prst="rect">
            <a:avLst/>
          </a:prstGeom>
        </p:spPr>
      </p:pic>
      <p:pic>
        <p:nvPicPr>
          <p:cNvPr id="101" name="Graphic 100" descr="Cycling outline">
            <a:extLst>
              <a:ext uri="{FF2B5EF4-FFF2-40B4-BE49-F238E27FC236}">
                <a16:creationId xmlns:a16="http://schemas.microsoft.com/office/drawing/2014/main" id="{7C9787E0-CB65-4B99-B6D4-6A46B788A4A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8711" y="1620170"/>
            <a:ext cx="772519" cy="772519"/>
          </a:xfrm>
          <a:prstGeom prst="rect">
            <a:avLst/>
          </a:prstGeom>
        </p:spPr>
      </p:pic>
      <p:pic>
        <p:nvPicPr>
          <p:cNvPr id="105" name="Graphic 104" descr="Processor outline">
            <a:extLst>
              <a:ext uri="{FF2B5EF4-FFF2-40B4-BE49-F238E27FC236}">
                <a16:creationId xmlns:a16="http://schemas.microsoft.com/office/drawing/2014/main" id="{C6670B84-46C7-45F7-8391-8D8E8F594D9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81502" y="1636074"/>
            <a:ext cx="772519" cy="772519"/>
          </a:xfrm>
          <a:prstGeom prst="rect">
            <a:avLst/>
          </a:prstGeom>
        </p:spPr>
      </p:pic>
      <p:sp>
        <p:nvSpPr>
          <p:cNvPr id="114" name="TextBox 113">
            <a:extLst>
              <a:ext uri="{FF2B5EF4-FFF2-40B4-BE49-F238E27FC236}">
                <a16:creationId xmlns:a16="http://schemas.microsoft.com/office/drawing/2014/main" id="{D4EDE1BF-E072-4E85-A9F7-C3934A6CC6D8}"/>
              </a:ext>
            </a:extLst>
          </p:cNvPr>
          <p:cNvSpPr txBox="1"/>
          <p:nvPr/>
        </p:nvSpPr>
        <p:spPr>
          <a:xfrm>
            <a:off x="8917240" y="2540807"/>
            <a:ext cx="2781001" cy="923330"/>
          </a:xfrm>
          <a:prstGeom prst="rect">
            <a:avLst/>
          </a:prstGeom>
          <a:noFill/>
        </p:spPr>
        <p:txBody>
          <a:bodyPr wrap="square">
            <a:spAutoFit/>
          </a:bodyPr>
          <a:lstStyle/>
          <a:p>
            <a:pPr algn="ctr"/>
            <a:r>
              <a:rPr lang="en-GB" b="1" dirty="0"/>
              <a:t>Malicious device is connected to the PUC1 infrastructure</a:t>
            </a:r>
            <a:endParaRPr lang="en-US" b="1" dirty="0"/>
          </a:p>
        </p:txBody>
      </p:sp>
      <p:pic>
        <p:nvPicPr>
          <p:cNvPr id="2050" name="Picture 2" descr="Hacker Icon or Logo Isolated Sign Symbol Vector Illustration Stock Vector -  Illustration of hacking, hack: 186761177">
            <a:extLst>
              <a:ext uri="{FF2B5EF4-FFF2-40B4-BE49-F238E27FC236}">
                <a16:creationId xmlns:a16="http://schemas.microsoft.com/office/drawing/2014/main" id="{D0440484-EDD5-4F45-9F28-4B720D2EE4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70472" y="3464137"/>
            <a:ext cx="1205389" cy="120538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29DB449E-B3CC-4C81-A2D7-CA15929DCA6C}"/>
              </a:ext>
            </a:extLst>
          </p:cNvPr>
          <p:cNvGrpSpPr/>
          <p:nvPr/>
        </p:nvGrpSpPr>
        <p:grpSpPr>
          <a:xfrm>
            <a:off x="854598" y="1289376"/>
            <a:ext cx="1162030" cy="4622439"/>
            <a:chOff x="845297" y="1283805"/>
            <a:chExt cx="1162030" cy="4622439"/>
          </a:xfrm>
        </p:grpSpPr>
        <p:cxnSp>
          <p:nvCxnSpPr>
            <p:cNvPr id="22" name="Straight Connector 21">
              <a:extLst>
                <a:ext uri="{FF2B5EF4-FFF2-40B4-BE49-F238E27FC236}">
                  <a16:creationId xmlns:a16="http://schemas.microsoft.com/office/drawing/2014/main" id="{58AE5601-C3FA-4F97-A299-DD2754298224}"/>
                </a:ext>
              </a:extLst>
            </p:cNvPr>
            <p:cNvCxnSpPr>
              <a:cxnSpLocks/>
            </p:cNvCxnSpPr>
            <p:nvPr/>
          </p:nvCxnSpPr>
          <p:spPr>
            <a:xfrm>
              <a:off x="1215334" y="1397741"/>
              <a:ext cx="13180" cy="4508503"/>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44B3DF8-975E-4D2F-90B9-4561116F11EE}"/>
                </a:ext>
              </a:extLst>
            </p:cNvPr>
            <p:cNvCxnSpPr>
              <a:cxnSpLocks/>
            </p:cNvCxnSpPr>
            <p:nvPr/>
          </p:nvCxnSpPr>
          <p:spPr>
            <a:xfrm flipV="1">
              <a:off x="1198268" y="1283805"/>
              <a:ext cx="638261" cy="101692"/>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F72C68B5-FFF1-4A7D-8ED9-B4FEA3F89A97}"/>
                </a:ext>
              </a:extLst>
            </p:cNvPr>
            <p:cNvCxnSpPr>
              <a:cxnSpLocks/>
            </p:cNvCxnSpPr>
            <p:nvPr/>
          </p:nvCxnSpPr>
          <p:spPr>
            <a:xfrm>
              <a:off x="845297" y="5879409"/>
              <a:ext cx="1162030" cy="0"/>
            </a:xfrm>
            <a:prstGeom prst="line">
              <a:avLst/>
            </a:prstGeom>
            <a:ln w="7620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sp>
          <p:nvSpPr>
            <p:cNvPr id="18" name="Flowchart: Delay 17">
              <a:extLst>
                <a:ext uri="{FF2B5EF4-FFF2-40B4-BE49-F238E27FC236}">
                  <a16:creationId xmlns:a16="http://schemas.microsoft.com/office/drawing/2014/main" id="{07B2796A-E6D0-4CCE-BF3D-F68110DDF319}"/>
                </a:ext>
              </a:extLst>
            </p:cNvPr>
            <p:cNvSpPr/>
            <p:nvPr/>
          </p:nvSpPr>
          <p:spPr>
            <a:xfrm rot="4871758">
              <a:off x="1598618" y="1335629"/>
              <a:ext cx="247933" cy="280593"/>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07FCC36-4506-4965-935B-004690E88019}"/>
              </a:ext>
            </a:extLst>
          </p:cNvPr>
          <p:cNvSpPr/>
          <p:nvPr/>
        </p:nvSpPr>
        <p:spPr>
          <a:xfrm>
            <a:off x="1103012" y="1595473"/>
            <a:ext cx="323300" cy="9028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190006C-D3D6-498A-BC8B-AAB840491F70}"/>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138710" y="2540807"/>
            <a:ext cx="6350625" cy="3231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Explosión: 8 puntos 1">
            <a:extLst>
              <a:ext uri="{FF2B5EF4-FFF2-40B4-BE49-F238E27FC236}">
                <a16:creationId xmlns:a16="http://schemas.microsoft.com/office/drawing/2014/main" id="{B5EDF7A9-EAA9-7A97-D40B-4472AB372AB6}"/>
              </a:ext>
            </a:extLst>
          </p:cNvPr>
          <p:cNvSpPr/>
          <p:nvPr/>
        </p:nvSpPr>
        <p:spPr>
          <a:xfrm>
            <a:off x="7152635" y="1524000"/>
            <a:ext cx="1317995" cy="9996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áfico 8" descr="Cámara web contorno">
            <a:extLst>
              <a:ext uri="{FF2B5EF4-FFF2-40B4-BE49-F238E27FC236}">
                <a16:creationId xmlns:a16="http://schemas.microsoft.com/office/drawing/2014/main" id="{A6BF83F5-2681-7C0A-5FB0-2F1AD56B155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25687" y="1749031"/>
            <a:ext cx="528484" cy="528484"/>
          </a:xfrm>
          <a:prstGeom prst="rect">
            <a:avLst/>
          </a:prstGeom>
        </p:spPr>
      </p:pic>
      <p:sp>
        <p:nvSpPr>
          <p:cNvPr id="4" name="Título 1">
            <a:extLst>
              <a:ext uri="{FF2B5EF4-FFF2-40B4-BE49-F238E27FC236}">
                <a16:creationId xmlns:a16="http://schemas.microsoft.com/office/drawing/2014/main" id="{A5D15118-A540-256B-8969-5DA08D32872D}"/>
              </a:ext>
            </a:extLst>
          </p:cNvPr>
          <p:cNvSpPr txBox="1">
            <a:spLocks/>
          </p:cNvSpPr>
          <p:nvPr/>
        </p:nvSpPr>
        <p:spPr>
          <a:xfrm>
            <a:off x="838200" y="336551"/>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s-ES" dirty="0"/>
              <a:t>Demo: </a:t>
            </a:r>
            <a:r>
              <a:rPr lang="es-ES" dirty="0" err="1"/>
              <a:t>Starting</a:t>
            </a:r>
            <a:r>
              <a:rPr lang="es-ES" dirty="0"/>
              <a:t> Point</a:t>
            </a:r>
          </a:p>
        </p:txBody>
      </p:sp>
      <p:sp>
        <p:nvSpPr>
          <p:cNvPr id="3" name="Marcador de número de diapositiva 3">
            <a:extLst>
              <a:ext uri="{FF2B5EF4-FFF2-40B4-BE49-F238E27FC236}">
                <a16:creationId xmlns:a16="http://schemas.microsoft.com/office/drawing/2014/main" id="{C9663D07-F5EC-E82C-4F1C-00E56F79F9AA}"/>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7</a:t>
            </a:fld>
            <a:endParaRPr lang="en-US" dirty="0"/>
          </a:p>
        </p:txBody>
      </p:sp>
    </p:spTree>
    <p:extLst>
      <p:ext uri="{BB962C8B-B14F-4D97-AF65-F5344CB8AC3E}">
        <p14:creationId xmlns:p14="http://schemas.microsoft.com/office/powerpoint/2010/main" val="180657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5">
            <a:extLst>
              <a:ext uri="{FF2B5EF4-FFF2-40B4-BE49-F238E27FC236}">
                <a16:creationId xmlns:a16="http://schemas.microsoft.com/office/drawing/2014/main" id="{FA2019B9-9423-3675-B603-1F6BF6EE67D0}"/>
              </a:ext>
            </a:extLst>
          </p:cNvPr>
          <p:cNvSpPr/>
          <p:nvPr/>
        </p:nvSpPr>
        <p:spPr>
          <a:xfrm>
            <a:off x="9205473" y="2736449"/>
            <a:ext cx="1973843" cy="1581018"/>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D4EDE1BF-E072-4E85-A9F7-C3934A6CC6D8}"/>
              </a:ext>
            </a:extLst>
          </p:cNvPr>
          <p:cNvSpPr txBox="1"/>
          <p:nvPr/>
        </p:nvSpPr>
        <p:spPr>
          <a:xfrm>
            <a:off x="4735531" y="4341482"/>
            <a:ext cx="3636294" cy="923330"/>
          </a:xfrm>
          <a:prstGeom prst="rect">
            <a:avLst/>
          </a:prstGeom>
          <a:noFill/>
        </p:spPr>
        <p:txBody>
          <a:bodyPr wrap="square">
            <a:spAutoFit/>
          </a:bodyPr>
          <a:lstStyle/>
          <a:p>
            <a:pPr algn="ctr"/>
            <a:r>
              <a:rPr lang="en-GB" b="1" dirty="0" err="1"/>
              <a:t>CyberVision</a:t>
            </a:r>
            <a:r>
              <a:rPr lang="en-GB" b="1" dirty="0"/>
              <a:t> detects the new device and reports it to IRIS Platform </a:t>
            </a:r>
            <a:endParaRPr lang="en-US" b="1" dirty="0"/>
          </a:p>
        </p:txBody>
      </p:sp>
      <p:sp>
        <p:nvSpPr>
          <p:cNvPr id="4" name="Oval 13">
            <a:extLst>
              <a:ext uri="{FF2B5EF4-FFF2-40B4-BE49-F238E27FC236}">
                <a16:creationId xmlns:a16="http://schemas.microsoft.com/office/drawing/2014/main" id="{7DC2B32A-69BF-030E-43F6-69103E9623A8}"/>
              </a:ext>
            </a:extLst>
          </p:cNvPr>
          <p:cNvSpPr/>
          <p:nvPr/>
        </p:nvSpPr>
        <p:spPr>
          <a:xfrm>
            <a:off x="1305854" y="2250763"/>
            <a:ext cx="2438255" cy="2160223"/>
          </a:xfrm>
          <a:prstGeom prst="ellipse">
            <a:avLst/>
          </a:prstGeom>
          <a:noFill/>
          <a:ln w="381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6">
            <a:extLst>
              <a:ext uri="{FF2B5EF4-FFF2-40B4-BE49-F238E27FC236}">
                <a16:creationId xmlns:a16="http://schemas.microsoft.com/office/drawing/2014/main" id="{318BAC12-2A44-A9CF-5D6E-7191AEA026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50432" y="2885988"/>
            <a:ext cx="1005706" cy="913234"/>
          </a:xfrm>
          <a:prstGeom prst="rect">
            <a:avLst/>
          </a:prstGeom>
          <a:noFill/>
          <a:effectLst>
            <a:outerShdw blurRad="50800" dist="38100" dir="2700000" algn="tl" rotWithShape="0">
              <a:prstClr val="black">
                <a:alpha val="40000"/>
              </a:prstClr>
            </a:outerShdw>
          </a:effectLst>
        </p:spPr>
      </p:pic>
      <p:sp>
        <p:nvSpPr>
          <p:cNvPr id="6" name="TextBox 8">
            <a:extLst>
              <a:ext uri="{FF2B5EF4-FFF2-40B4-BE49-F238E27FC236}">
                <a16:creationId xmlns:a16="http://schemas.microsoft.com/office/drawing/2014/main" id="{1903FF96-6C02-0DB2-A6C8-45BBD37DC95B}"/>
              </a:ext>
            </a:extLst>
          </p:cNvPr>
          <p:cNvSpPr txBox="1"/>
          <p:nvPr/>
        </p:nvSpPr>
        <p:spPr>
          <a:xfrm>
            <a:off x="7667523" y="3019601"/>
            <a:ext cx="955894" cy="369332"/>
          </a:xfrm>
          <a:prstGeom prst="rect">
            <a:avLst/>
          </a:prstGeom>
          <a:noFill/>
        </p:spPr>
        <p:txBody>
          <a:bodyPr wrap="square" rtlCol="0">
            <a:spAutoFit/>
          </a:bodyPr>
          <a:lstStyle/>
          <a:p>
            <a:r>
              <a:rPr lang="en-US" dirty="0"/>
              <a:t>Syslog</a:t>
            </a:r>
          </a:p>
        </p:txBody>
      </p:sp>
      <p:cxnSp>
        <p:nvCxnSpPr>
          <p:cNvPr id="8" name="Straight Arrow Connector 72">
            <a:extLst>
              <a:ext uri="{FF2B5EF4-FFF2-40B4-BE49-F238E27FC236}">
                <a16:creationId xmlns:a16="http://schemas.microsoft.com/office/drawing/2014/main" id="{E74341FA-EDDE-C205-9720-9660C4054285}"/>
              </a:ext>
            </a:extLst>
          </p:cNvPr>
          <p:cNvCxnSpPr>
            <a:cxnSpLocks/>
          </p:cNvCxnSpPr>
          <p:nvPr/>
        </p:nvCxnSpPr>
        <p:spPr>
          <a:xfrm flipH="1">
            <a:off x="3905811" y="3399160"/>
            <a:ext cx="923186" cy="0"/>
          </a:xfrm>
          <a:prstGeom prst="straightConnector1">
            <a:avLst/>
          </a:prstGeom>
          <a:noFill/>
          <a:ln w="19050" cap="rnd">
            <a:solidFill>
              <a:schemeClr val="bg2">
                <a:lumMod val="75000"/>
              </a:schemeClr>
            </a:solidFill>
            <a:prstDash val="sysDash"/>
            <a:miter lim="400000"/>
            <a:headEnd type="triangle" w="med" len="med"/>
            <a:tailEnd type="triangle" w="med" len="med"/>
          </a:ln>
          <a:effectLst>
            <a:glow rad="25400">
              <a:schemeClr val="accent5">
                <a:alpha val="15000"/>
              </a:schemeClr>
            </a:glow>
          </a:effectLst>
          <a:sp3d/>
        </p:spPr>
      </p:cxnSp>
      <p:pic>
        <p:nvPicPr>
          <p:cNvPr id="10" name="Picture 74">
            <a:extLst>
              <a:ext uri="{FF2B5EF4-FFF2-40B4-BE49-F238E27FC236}">
                <a16:creationId xmlns:a16="http://schemas.microsoft.com/office/drawing/2014/main" id="{7EFAEACB-B66A-AF80-3390-23FC6D02FB2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6125" r="94375">
                        <a14:foregroundMark x1="15500" y1="36975" x2="15500" y2="36975"/>
                        <a14:foregroundMark x1="13625" y1="25210" x2="13625" y2="25210"/>
                        <a14:foregroundMark x1="6125" y1="36975" x2="6125" y2="36975"/>
                        <a14:foregroundMark x1="36375" y1="28571" x2="36375" y2="28571"/>
                        <a14:foregroundMark x1="92250" y1="33613" x2="92250" y2="33613"/>
                        <a14:foregroundMark x1="94250" y1="41176" x2="94250" y2="41176"/>
                        <a14:foregroundMark x1="92750" y1="54622" x2="92750" y2="54622"/>
                        <a14:foregroundMark x1="92125" y1="29412" x2="92125" y2="29412"/>
                        <a14:foregroundMark x1="93750" y1="31092" x2="93750" y2="31092"/>
                        <a14:foregroundMark x1="94375" y1="29412" x2="94375" y2="29412"/>
                        <a14:foregroundMark x1="88375" y1="26891" x2="88375" y2="26891"/>
                        <a14:foregroundMark x1="86000" y1="30252" x2="86000" y2="30252"/>
                        <a14:foregroundMark x1="85250" y1="26891" x2="85250" y2="26891"/>
                        <a14:foregroundMark x1="83750" y1="27731" x2="83750" y2="27731"/>
                        <a14:foregroundMark x1="82000" y1="29412" x2="82000" y2="29412"/>
                        <a14:foregroundMark x1="80375" y1="28571" x2="80375" y2="28571"/>
                        <a14:foregroundMark x1="79000" y1="28571" x2="79000" y2="28571"/>
                        <a14:foregroundMark x1="77000" y1="28571" x2="77000" y2="28571"/>
                        <a14:foregroundMark x1="75000" y1="28571" x2="75000" y2="28571"/>
                        <a14:foregroundMark x1="71000" y1="28571" x2="71000" y2="28571"/>
                        <a14:foregroundMark x1="73750" y1="29412" x2="73750" y2="29412"/>
                        <a14:foregroundMark x1="72875" y1="29412" x2="72875" y2="29412"/>
                        <a14:foregroundMark x1="72000" y1="28571" x2="72000" y2="28571"/>
                        <a14:foregroundMark x1="69000" y1="28571" x2="69000" y2="28571"/>
                        <a14:foregroundMark x1="69750" y1="28571" x2="69750" y2="28571"/>
                        <a14:foregroundMark x1="66000" y1="29412" x2="66000" y2="29412"/>
                        <a14:foregroundMark x1="67000" y1="29412" x2="67000" y2="29412"/>
                        <a14:foregroundMark x1="67500" y1="28571" x2="67500" y2="28571"/>
                        <a14:foregroundMark x1="56250" y1="29412" x2="56250" y2="29412"/>
                        <a14:foregroundMark x1="54750" y1="28571" x2="54750" y2="28571"/>
                        <a14:foregroundMark x1="57875" y1="29412" x2="57875" y2="29412"/>
                        <a14:foregroundMark x1="58625" y1="29412" x2="58625" y2="29412"/>
                        <a14:foregroundMark x1="61250" y1="28571" x2="61250" y2="28571"/>
                        <a14:foregroundMark x1="64000" y1="27731" x2="64000" y2="27731"/>
                        <a14:foregroundMark x1="64625" y1="28571" x2="64625" y2="28571"/>
                        <a14:foregroundMark x1="62875" y1="29412" x2="62875" y2="29412"/>
                        <a14:foregroundMark x1="53375" y1="30252" x2="53375" y2="30252"/>
                        <a14:foregroundMark x1="52625" y1="29412" x2="52625" y2="29412"/>
                        <a14:foregroundMark x1="58750" y1="26891" x2="58750" y2="26891"/>
                        <a14:foregroundMark x1="60250" y1="26891" x2="60250" y2="26891"/>
                        <a14:foregroundMark x1="61875" y1="26050" x2="61875" y2="26050"/>
                        <a14:foregroundMark x1="63125" y1="26891" x2="63125" y2="26891"/>
                        <a14:foregroundMark x1="45375" y1="26050" x2="45375" y2="26050"/>
                        <a14:foregroundMark x1="11625" y1="30252" x2="11625" y2="30252"/>
                        <a14:foregroundMark x1="15500" y1="30252" x2="15500" y2="30252"/>
                        <a14:foregroundMark x1="20375" y1="27731" x2="20375" y2="27731"/>
                        <a14:foregroundMark x1="25500" y1="28571" x2="25500" y2="28571"/>
                        <a14:foregroundMark x1="23750" y1="28571" x2="23750" y2="28571"/>
                        <a14:foregroundMark x1="30250" y1="29412" x2="30250" y2="29412"/>
                        <a14:foregroundMark x1="29500" y1="28571" x2="29500" y2="28571"/>
                        <a14:foregroundMark x1="27875" y1="28571" x2="27875" y2="28571"/>
                        <a14:foregroundMark x1="34625" y1="29412" x2="34625" y2="29412"/>
                        <a14:foregroundMark x1="33125" y1="27731" x2="33125" y2="27731"/>
                        <a14:foregroundMark x1="39625" y1="29412" x2="39625" y2="29412"/>
                        <a14:foregroundMark x1="38500" y1="27731" x2="38500" y2="27731"/>
                        <a14:foregroundMark x1="43375" y1="27731" x2="43375" y2="27731"/>
                        <a14:foregroundMark x1="41750" y1="26050" x2="41750" y2="26050"/>
                        <a14:foregroundMark x1="50625" y1="29412" x2="50625" y2="29412"/>
                        <a14:foregroundMark x1="48875" y1="28571" x2="48875" y2="28571"/>
                        <a14:foregroundMark x1="46875" y1="28571" x2="46875" y2="28571"/>
                        <a14:foregroundMark x1="74625" y1="26050" x2="74625" y2="26050"/>
                      </a14:backgroundRemoval>
                    </a14:imgEffect>
                  </a14:imgLayer>
                </a14:imgProps>
              </a:ext>
              <a:ext uri="{28A0092B-C50C-407E-A947-70E740481C1C}">
                <a14:useLocalDpi xmlns:a14="http://schemas.microsoft.com/office/drawing/2010/main" val="0"/>
              </a:ext>
            </a:extLst>
          </a:blip>
          <a:srcRect/>
          <a:stretch/>
        </p:blipFill>
        <p:spPr>
          <a:xfrm>
            <a:off x="4575054" y="3092416"/>
            <a:ext cx="2787961" cy="593034"/>
          </a:xfrm>
          <a:prstGeom prst="rect">
            <a:avLst/>
          </a:prstGeom>
          <a:noFill/>
        </p:spPr>
      </p:pic>
      <p:cxnSp>
        <p:nvCxnSpPr>
          <p:cNvPr id="11" name="Straight Arrow Connector 76">
            <a:extLst>
              <a:ext uri="{FF2B5EF4-FFF2-40B4-BE49-F238E27FC236}">
                <a16:creationId xmlns:a16="http://schemas.microsoft.com/office/drawing/2014/main" id="{DD05C176-8A01-260C-2524-6F5EDE5CF9BD}"/>
              </a:ext>
            </a:extLst>
          </p:cNvPr>
          <p:cNvCxnSpPr>
            <a:cxnSpLocks/>
          </p:cNvCxnSpPr>
          <p:nvPr/>
        </p:nvCxnSpPr>
        <p:spPr>
          <a:xfrm>
            <a:off x="7506210" y="3447365"/>
            <a:ext cx="1222344" cy="0"/>
          </a:xfrm>
          <a:prstGeom prst="straightConnector1">
            <a:avLst/>
          </a:prstGeom>
          <a:noFill/>
          <a:ln w="19050" cap="rnd">
            <a:solidFill>
              <a:schemeClr val="bg2">
                <a:lumMod val="75000"/>
              </a:schemeClr>
            </a:solidFill>
            <a:prstDash val="sysDash"/>
            <a:miter lim="400000"/>
            <a:headEnd type="none" w="med" len="med"/>
            <a:tailEnd type="triangle" w="med" len="med"/>
          </a:ln>
          <a:effectLst>
            <a:glow rad="25400">
              <a:schemeClr val="accent5">
                <a:alpha val="15000"/>
              </a:schemeClr>
            </a:glow>
          </a:effectLst>
          <a:sp3d/>
        </p:spPr>
      </p:cxnSp>
      <p:pic>
        <p:nvPicPr>
          <p:cNvPr id="12" name="Picture 6" descr="Newport GW6400 Single Board Computer - Gateworks Corporation - Single Board  Computers">
            <a:extLst>
              <a:ext uri="{FF2B5EF4-FFF2-40B4-BE49-F238E27FC236}">
                <a16:creationId xmlns:a16="http://schemas.microsoft.com/office/drawing/2014/main" id="{F7747705-716F-5872-8AEA-14541943DDE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6780" y="2459683"/>
            <a:ext cx="921545" cy="6883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ODROID H2+ con procesador Intel Quad-core J4115 (alimentación de 15 V) :  Amazon.es: Informática">
            <a:extLst>
              <a:ext uri="{FF2B5EF4-FFF2-40B4-BE49-F238E27FC236}">
                <a16:creationId xmlns:a16="http://schemas.microsoft.com/office/drawing/2014/main" id="{50CD00A0-C33A-B207-CE44-FDE8A25725D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145" b="93855" l="2128" r="92199">
                        <a14:foregroundMark x1="16312" y1="39665" x2="16312" y2="39665"/>
                        <a14:foregroundMark x1="34043" y1="47486" x2="34043" y2="47486"/>
                        <a14:foregroundMark x1="22695" y1="34637" x2="22695" y2="34637"/>
                        <a14:foregroundMark x1="77660" y1="67598" x2="77660" y2="67598"/>
                        <a14:foregroundMark x1="92199" y1="50838" x2="92199" y2="50838"/>
                        <a14:foregroundMark x1="4255" y1="60894" x2="4255" y2="60894"/>
                        <a14:foregroundMark x1="41489" y1="75419" x2="41489" y2="75419"/>
                        <a14:foregroundMark x1="74468" y1="66480" x2="74468" y2="66480"/>
                        <a14:foregroundMark x1="85816" y1="51397" x2="85816" y2="51397"/>
                        <a14:foregroundMark x1="73050" y1="50838" x2="73050" y2="50838"/>
                        <a14:foregroundMark x1="68440" y1="39665" x2="68440" y2="39665"/>
                        <a14:foregroundMark x1="62411" y1="36872" x2="62411" y2="36872"/>
                        <a14:foregroundMark x1="53191" y1="45810" x2="53191" y2="45810"/>
                        <a14:foregroundMark x1="50709" y1="45251" x2="50709" y2="45251"/>
                        <a14:foregroundMark x1="79433" y1="67598" x2="79433" y2="67598"/>
                        <a14:foregroundMark x1="23050" y1="31844" x2="23050" y2="31844"/>
                        <a14:foregroundMark x1="6028" y1="63128" x2="6028" y2="63128"/>
                        <a14:foregroundMark x1="8865" y1="59777" x2="8865" y2="59777"/>
                        <a14:foregroundMark x1="9929" y1="58659" x2="9929" y2="58659"/>
                        <a14:foregroundMark x1="6028" y1="58659" x2="6028" y2="58659"/>
                        <a14:foregroundMark x1="7801" y1="63687" x2="7801" y2="63687"/>
                        <a14:foregroundMark x1="52837" y1="86592" x2="52837" y2="86592"/>
                        <a14:foregroundMark x1="59574" y1="91061" x2="59574" y2="91061"/>
                        <a14:foregroundMark x1="57447" y1="94972" x2="57447" y2="94972"/>
                        <a14:foregroundMark x1="8511" y1="53073" x2="8511" y2="53073"/>
                        <a14:foregroundMark x1="6383" y1="53631" x2="6383" y2="53631"/>
                        <a14:foregroundMark x1="3191" y1="54190" x2="3191" y2="54190"/>
                        <a14:foregroundMark x1="2837" y1="54190" x2="2837" y2="54190"/>
                        <a14:foregroundMark x1="2128" y1="57542" x2="2128" y2="57542"/>
                        <a14:foregroundMark x1="2482" y1="60335" x2="2482" y2="60335"/>
                        <a14:foregroundMark x1="3546" y1="52514" x2="3546" y2="52514"/>
                        <a14:foregroundMark x1="18794" y1="33520" x2="18794" y2="33520"/>
                        <a14:foregroundMark x1="17021" y1="35196" x2="17021" y2="35196"/>
                        <a14:foregroundMark x1="14539" y1="37430" x2="14539" y2="37430"/>
                        <a14:foregroundMark x1="12411" y1="40223" x2="12411" y2="40223"/>
                        <a14:foregroundMark x1="10284" y1="41899" x2="10284" y2="41899"/>
                        <a14:foregroundMark x1="10638" y1="45251" x2="10638" y2="45251"/>
                        <a14:foregroundMark x1="10993" y1="39106" x2="10993" y2="39106"/>
                        <a14:foregroundMark x1="12411" y1="36872" x2="12411" y2="36872"/>
                        <a14:foregroundMark x1="14539" y1="35196" x2="14539" y2="35196"/>
                        <a14:foregroundMark x1="15957" y1="33520" x2="15957" y2="33520"/>
                        <a14:foregroundMark x1="17376" y1="31844" x2="17376" y2="31844"/>
                        <a14:foregroundMark x1="18794" y1="30726" x2="18794" y2="30726"/>
                        <a14:foregroundMark x1="49291" y1="6145" x2="49291" y2="6145"/>
                        <a14:foregroundMark x1="46809" y1="7821" x2="46809" y2="7821"/>
                        <a14:foregroundMark x1="16312" y1="32402" x2="16312" y2="32402"/>
                        <a14:foregroundMark x1="12057" y1="35754" x2="12057" y2="35754"/>
                        <a14:foregroundMark x1="14894" y1="32961" x2="14894" y2="32961"/>
                        <a14:foregroundMark x1="16312" y1="31844" x2="16312" y2="31844"/>
                        <a14:foregroundMark x1="18085" y1="30726" x2="18085" y2="30726"/>
                      </a14:backgroundRemoval>
                    </a14:imgEffect>
                  </a14:imgLayer>
                </a14:imgProps>
              </a:ext>
              <a:ext uri="{28A0092B-C50C-407E-A947-70E740481C1C}">
                <a14:useLocalDpi xmlns:a14="http://schemas.microsoft.com/office/drawing/2010/main" val="0"/>
              </a:ext>
            </a:extLst>
          </a:blip>
          <a:srcRect/>
          <a:stretch>
            <a:fillRect/>
          </a:stretch>
        </p:blipFill>
        <p:spPr bwMode="auto">
          <a:xfrm>
            <a:off x="2228668" y="1938337"/>
            <a:ext cx="878406" cy="575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NVIDIA® Jetson Nano™ Developer Kits - Seeed Studio | Mouser">
            <a:extLst>
              <a:ext uri="{FF2B5EF4-FFF2-40B4-BE49-F238E27FC236}">
                <a16:creationId xmlns:a16="http://schemas.microsoft.com/office/drawing/2014/main" id="{161663CD-0051-3141-FF2A-15E1DE460E3A}"/>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36" b="90576" l="9886" r="91255">
                        <a14:foregroundMark x1="10266" y1="57592" x2="10266" y2="57592"/>
                        <a14:foregroundMark x1="91255" y1="43455" x2="91255" y2="43455"/>
                        <a14:foregroundMark x1="47909" y1="91099" x2="47909" y2="91099"/>
                        <a14:foregroundMark x1="42966" y1="5236" x2="42966" y2="5236"/>
                        <a14:foregroundMark x1="53612" y1="41885" x2="53612" y2="41885"/>
                      </a14:backgroundRemoval>
                    </a14:imgEffect>
                  </a14:imgLayer>
                </a14:imgProps>
              </a:ext>
              <a:ext uri="{28A0092B-C50C-407E-A947-70E740481C1C}">
                <a14:useLocalDpi xmlns:a14="http://schemas.microsoft.com/office/drawing/2010/main" val="0"/>
              </a:ext>
            </a:extLst>
          </a:blip>
          <a:srcRect/>
          <a:stretch>
            <a:fillRect/>
          </a:stretch>
        </p:blipFill>
        <p:spPr bwMode="auto">
          <a:xfrm>
            <a:off x="3118580" y="2507835"/>
            <a:ext cx="918055" cy="688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ettair MK2 Static Node">
            <a:extLst>
              <a:ext uri="{FF2B5EF4-FFF2-40B4-BE49-F238E27FC236}">
                <a16:creationId xmlns:a16="http://schemas.microsoft.com/office/drawing/2014/main" id="{156CE171-70DF-9D33-1929-08548923929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9251" y="3116756"/>
            <a:ext cx="1313014" cy="12309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Bosch NDN-41012-V3">
            <a:extLst>
              <a:ext uri="{FF2B5EF4-FFF2-40B4-BE49-F238E27FC236}">
                <a16:creationId xmlns:a16="http://schemas.microsoft.com/office/drawing/2014/main" id="{17B69C1F-6C95-98AB-5435-4B2E4B799BB2}"/>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693" b="91253" l="4595" r="97027">
                        <a14:foregroundMark x1="17568" y1="16076" x2="17568" y2="16076"/>
                        <a14:foregroundMark x1="6486" y1="20804" x2="6486" y2="20804"/>
                        <a14:foregroundMark x1="4595" y1="23404" x2="4595" y2="23404"/>
                        <a14:foregroundMark x1="95676" y1="21277" x2="95676" y2="21277"/>
                        <a14:foregroundMark x1="83514" y1="32624" x2="83514" y2="32624"/>
                        <a14:foregroundMark x1="64595" y1="13948" x2="64595" y2="13948"/>
                        <a14:foregroundMark x1="77838" y1="15839" x2="77838" y2="15839"/>
                        <a14:foregroundMark x1="97297" y1="28369" x2="97297" y2="28369"/>
                        <a14:foregroundMark x1="52162" y1="91253" x2="52162" y2="91253"/>
                        <a14:foregroundMark x1="52162" y1="91253" x2="52162" y2="91253"/>
                        <a14:foregroundMark x1="56486" y1="90544" x2="56486" y2="90544"/>
                        <a14:foregroundMark x1="61351" y1="89835" x2="61351" y2="89835"/>
                        <a14:foregroundMark x1="37838" y1="89125" x2="37838" y2="89125"/>
                        <a14:foregroundMark x1="42432" y1="90544" x2="42432" y2="90544"/>
                        <a14:foregroundMark x1="47838" y1="91253" x2="47838" y2="91253"/>
                      </a14:backgroundRemoval>
                    </a14:imgEffect>
                  </a14:imgLayer>
                </a14:imgProps>
              </a:ext>
              <a:ext uri="{28A0092B-C50C-407E-A947-70E740481C1C}">
                <a14:useLocalDpi xmlns:a14="http://schemas.microsoft.com/office/drawing/2010/main" val="0"/>
              </a:ext>
            </a:extLst>
          </a:blip>
          <a:srcRect/>
          <a:stretch>
            <a:fillRect/>
          </a:stretch>
        </p:blipFill>
        <p:spPr bwMode="auto">
          <a:xfrm>
            <a:off x="2074638" y="3995847"/>
            <a:ext cx="740119" cy="7871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7">
            <a:extLst>
              <a:ext uri="{FF2B5EF4-FFF2-40B4-BE49-F238E27FC236}">
                <a16:creationId xmlns:a16="http://schemas.microsoft.com/office/drawing/2014/main" id="{74996EB3-3749-4710-D36C-D48A1ED6B3A9}"/>
              </a:ext>
            </a:extLst>
          </p:cNvPr>
          <p:cNvSpPr txBox="1"/>
          <p:nvPr/>
        </p:nvSpPr>
        <p:spPr>
          <a:xfrm>
            <a:off x="4914426" y="2907750"/>
            <a:ext cx="2363147" cy="369332"/>
          </a:xfrm>
          <a:prstGeom prst="rect">
            <a:avLst/>
          </a:prstGeom>
          <a:noFill/>
        </p:spPr>
        <p:txBody>
          <a:bodyPr wrap="none" rtlCol="0">
            <a:spAutoFit/>
          </a:bodyPr>
          <a:lstStyle/>
          <a:p>
            <a:r>
              <a:rPr lang="en-US" sz="1800" b="1" dirty="0" err="1">
                <a:latin typeface="Open Sans" panose="020B0606030504020204" pitchFamily="34" charset="0"/>
                <a:ea typeface="Calibri" panose="020F0502020204030204" pitchFamily="34" charset="0"/>
                <a:cs typeface="Times New Roman" panose="02020603050405020304" pitchFamily="18" charset="0"/>
              </a:rPr>
              <a:t>CyberVision</a:t>
            </a:r>
            <a:r>
              <a:rPr lang="en-US" sz="1800" b="1" dirty="0">
                <a:latin typeface="Open Sans" panose="020B0606030504020204" pitchFamily="34" charset="0"/>
                <a:ea typeface="Calibri" panose="020F0502020204030204" pitchFamily="34" charset="0"/>
                <a:cs typeface="Times New Roman" panose="02020603050405020304" pitchFamily="18" charset="0"/>
              </a:rPr>
              <a:t> (Cisco)</a:t>
            </a:r>
            <a:endParaRPr lang="en-US" dirty="0"/>
          </a:p>
        </p:txBody>
      </p:sp>
      <p:pic>
        <p:nvPicPr>
          <p:cNvPr id="25" name="Picture 126" descr="Switch de escritorio Cisco SG100D-05 de 5 puertos Gigabit - Cisco">
            <a:extLst>
              <a:ext uri="{FF2B5EF4-FFF2-40B4-BE49-F238E27FC236}">
                <a16:creationId xmlns:a16="http://schemas.microsoft.com/office/drawing/2014/main" id="{3652E807-1683-7265-C200-691C34FB81F7}"/>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36" b="89744" l="9219" r="90000">
                        <a14:foregroundMark x1="89844" y1="24359" x2="89375" y2="43910"/>
                        <a14:foregroundMark x1="89375" y1="43910" x2="90000" y2="49679"/>
                        <a14:foregroundMark x1="9219" y1="41026" x2="9219" y2="41026"/>
                        <a14:foregroundMark x1="12500" y1="26923" x2="12500" y2="26923"/>
                        <a14:foregroundMark x1="11719" y1="27244" x2="11719" y2="27244"/>
                        <a14:foregroundMark x1="11563" y1="27244" x2="11563" y2="27244"/>
                      </a14:backgroundRemoval>
                    </a14:imgEffect>
                  </a14:imgLayer>
                </a14:imgProps>
              </a:ext>
              <a:ext uri="{28A0092B-C50C-407E-A947-70E740481C1C}">
                <a14:useLocalDpi xmlns:a14="http://schemas.microsoft.com/office/drawing/2010/main" val="0"/>
              </a:ext>
            </a:extLst>
          </a:blip>
          <a:srcRect/>
          <a:stretch>
            <a:fillRect/>
          </a:stretch>
        </p:blipFill>
        <p:spPr bwMode="auto">
          <a:xfrm>
            <a:off x="2980487" y="3447392"/>
            <a:ext cx="1443405" cy="703660"/>
          </a:xfrm>
          <a:prstGeom prst="rect">
            <a:avLst/>
          </a:prstGeom>
          <a:noFill/>
          <a:extLst>
            <a:ext uri="{909E8E84-426E-40DD-AFC4-6F175D3DCCD1}">
              <a14:hiddenFill xmlns:a14="http://schemas.microsoft.com/office/drawing/2010/main">
                <a:solidFill>
                  <a:srgbClr val="FFFFFF"/>
                </a:solidFill>
              </a14:hiddenFill>
            </a:ext>
          </a:extLst>
        </p:spPr>
      </p:pic>
      <p:sp>
        <p:nvSpPr>
          <p:cNvPr id="26" name="Explosión: 8 puntos 25">
            <a:extLst>
              <a:ext uri="{FF2B5EF4-FFF2-40B4-BE49-F238E27FC236}">
                <a16:creationId xmlns:a16="http://schemas.microsoft.com/office/drawing/2014/main" id="{935EC56E-3BC2-A471-2EAE-A399A9D1F59C}"/>
              </a:ext>
            </a:extLst>
          </p:cNvPr>
          <p:cNvSpPr/>
          <p:nvPr/>
        </p:nvSpPr>
        <p:spPr>
          <a:xfrm>
            <a:off x="2811201" y="3911168"/>
            <a:ext cx="1317995" cy="9996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Gráfico 26" descr="Cámara web contorno">
            <a:extLst>
              <a:ext uri="{FF2B5EF4-FFF2-40B4-BE49-F238E27FC236}">
                <a16:creationId xmlns:a16="http://schemas.microsoft.com/office/drawing/2014/main" id="{229A8A22-79D6-976F-420B-8311764A132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84253" y="4136199"/>
            <a:ext cx="528484" cy="528484"/>
          </a:xfrm>
          <a:prstGeom prst="rect">
            <a:avLst/>
          </a:prstGeom>
        </p:spPr>
      </p:pic>
      <p:sp>
        <p:nvSpPr>
          <p:cNvPr id="28" name="Elipse 27">
            <a:extLst>
              <a:ext uri="{FF2B5EF4-FFF2-40B4-BE49-F238E27FC236}">
                <a16:creationId xmlns:a16="http://schemas.microsoft.com/office/drawing/2014/main" id="{F3D04A56-0557-3990-E9AB-7DCA947AE66C}"/>
              </a:ext>
            </a:extLst>
          </p:cNvPr>
          <p:cNvSpPr/>
          <p:nvPr/>
        </p:nvSpPr>
        <p:spPr>
          <a:xfrm>
            <a:off x="8745327" y="2354218"/>
            <a:ext cx="2894137" cy="22441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AE7B5DDA-A44C-9A28-93B1-273AC9E20BCB}"/>
              </a:ext>
            </a:extLst>
          </p:cNvPr>
          <p:cNvSpPr/>
          <p:nvPr/>
        </p:nvSpPr>
        <p:spPr>
          <a:xfrm>
            <a:off x="9396720" y="3370837"/>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Vulnerability</a:t>
            </a:r>
            <a:r>
              <a:rPr lang="es-ES" sz="1200" b="1" dirty="0"/>
              <a:t> Discovery Manager (VDM)</a:t>
            </a:r>
          </a:p>
        </p:txBody>
      </p:sp>
      <p:sp>
        <p:nvSpPr>
          <p:cNvPr id="2048" name="CuadroTexto 28">
            <a:extLst>
              <a:ext uri="{FF2B5EF4-FFF2-40B4-BE49-F238E27FC236}">
                <a16:creationId xmlns:a16="http://schemas.microsoft.com/office/drawing/2014/main" id="{9DB91167-3FD0-F652-2A33-8E473BBC2BFD}"/>
              </a:ext>
            </a:extLst>
          </p:cNvPr>
          <p:cNvSpPr txBox="1"/>
          <p:nvPr/>
        </p:nvSpPr>
        <p:spPr>
          <a:xfrm>
            <a:off x="9365673" y="2772915"/>
            <a:ext cx="1754843" cy="400110"/>
          </a:xfrm>
          <a:prstGeom prst="rect">
            <a:avLst/>
          </a:prstGeom>
          <a:noFill/>
        </p:spPr>
        <p:txBody>
          <a:bodyPr wrap="square" rtlCol="0">
            <a:spAutoFit/>
          </a:bodyPr>
          <a:lstStyle/>
          <a:p>
            <a:pPr algn="ctr"/>
            <a:r>
              <a:rPr lang="en-US" sz="1000" b="1" dirty="0"/>
              <a:t>Automated Threat Analytics (ATA)</a:t>
            </a:r>
          </a:p>
        </p:txBody>
      </p:sp>
      <p:sp>
        <p:nvSpPr>
          <p:cNvPr id="2049" name="TextBox 8">
            <a:extLst>
              <a:ext uri="{FF2B5EF4-FFF2-40B4-BE49-F238E27FC236}">
                <a16:creationId xmlns:a16="http://schemas.microsoft.com/office/drawing/2014/main" id="{C52C8564-5FBA-3874-0D2E-C21953B16147}"/>
              </a:ext>
            </a:extLst>
          </p:cNvPr>
          <p:cNvSpPr txBox="1"/>
          <p:nvPr/>
        </p:nvSpPr>
        <p:spPr>
          <a:xfrm>
            <a:off x="2723816" y="4910803"/>
            <a:ext cx="1492763" cy="307777"/>
          </a:xfrm>
          <a:prstGeom prst="rect">
            <a:avLst/>
          </a:prstGeom>
          <a:noFill/>
        </p:spPr>
        <p:txBody>
          <a:bodyPr wrap="square" rtlCol="0">
            <a:spAutoFit/>
          </a:bodyPr>
          <a:lstStyle/>
          <a:p>
            <a:r>
              <a:rPr lang="en-US" sz="1400" dirty="0">
                <a:solidFill>
                  <a:srgbClr val="FF0000"/>
                </a:solidFill>
              </a:rPr>
              <a:t>192.168.2.200</a:t>
            </a:r>
          </a:p>
        </p:txBody>
      </p:sp>
      <p:pic>
        <p:nvPicPr>
          <p:cNvPr id="2051" name="Picture 14">
            <a:extLst>
              <a:ext uri="{FF2B5EF4-FFF2-40B4-BE49-F238E27FC236}">
                <a16:creationId xmlns:a16="http://schemas.microsoft.com/office/drawing/2014/main" id="{6FF8FA47-B23B-3D57-6C2F-4E66680417D0}"/>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9562298" y="4515279"/>
            <a:ext cx="1110127" cy="1061695"/>
          </a:xfrm>
          <a:prstGeom prst="rect">
            <a:avLst/>
          </a:prstGeom>
        </p:spPr>
      </p:pic>
      <p:sp>
        <p:nvSpPr>
          <p:cNvPr id="2" name="Título 1">
            <a:extLst>
              <a:ext uri="{FF2B5EF4-FFF2-40B4-BE49-F238E27FC236}">
                <a16:creationId xmlns:a16="http://schemas.microsoft.com/office/drawing/2014/main" id="{8EE35E49-9A7D-3DA6-69CE-D6C181431C61}"/>
              </a:ext>
            </a:extLst>
          </p:cNvPr>
          <p:cNvSpPr txBox="1">
            <a:spLocks/>
          </p:cNvSpPr>
          <p:nvPr/>
        </p:nvSpPr>
        <p:spPr>
          <a:xfrm>
            <a:off x="838200" y="336551"/>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s-ES" dirty="0"/>
              <a:t>Demo: </a:t>
            </a:r>
            <a:r>
              <a:rPr lang="es-ES" dirty="0" err="1"/>
              <a:t>First</a:t>
            </a:r>
            <a:r>
              <a:rPr lang="es-ES" dirty="0"/>
              <a:t> </a:t>
            </a:r>
            <a:r>
              <a:rPr lang="es-ES" dirty="0" err="1"/>
              <a:t>Stage</a:t>
            </a:r>
            <a:endParaRPr lang="es-ES" dirty="0"/>
          </a:p>
        </p:txBody>
      </p:sp>
      <p:sp>
        <p:nvSpPr>
          <p:cNvPr id="3" name="Marcador de número de diapositiva 3">
            <a:extLst>
              <a:ext uri="{FF2B5EF4-FFF2-40B4-BE49-F238E27FC236}">
                <a16:creationId xmlns:a16="http://schemas.microsoft.com/office/drawing/2014/main" id="{1D1A9604-F62C-FB8A-AC77-788F195FC0F0}"/>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8</a:t>
            </a:fld>
            <a:endParaRPr lang="en-US" dirty="0"/>
          </a:p>
        </p:txBody>
      </p:sp>
    </p:spTree>
    <p:extLst>
      <p:ext uri="{BB962C8B-B14F-4D97-AF65-F5344CB8AC3E}">
        <p14:creationId xmlns:p14="http://schemas.microsoft.com/office/powerpoint/2010/main" val="62167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5">
            <a:extLst>
              <a:ext uri="{FF2B5EF4-FFF2-40B4-BE49-F238E27FC236}">
                <a16:creationId xmlns:a16="http://schemas.microsoft.com/office/drawing/2014/main" id="{FA2019B9-9423-3675-B603-1F6BF6EE67D0}"/>
              </a:ext>
            </a:extLst>
          </p:cNvPr>
          <p:cNvSpPr/>
          <p:nvPr/>
        </p:nvSpPr>
        <p:spPr>
          <a:xfrm>
            <a:off x="4529846" y="2423217"/>
            <a:ext cx="1973843" cy="1581018"/>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D4EDE1BF-E072-4E85-A9F7-C3934A6CC6D8}"/>
              </a:ext>
            </a:extLst>
          </p:cNvPr>
          <p:cNvSpPr txBox="1"/>
          <p:nvPr/>
        </p:nvSpPr>
        <p:spPr>
          <a:xfrm>
            <a:off x="2849841" y="5087682"/>
            <a:ext cx="3636294" cy="923330"/>
          </a:xfrm>
          <a:prstGeom prst="rect">
            <a:avLst/>
          </a:prstGeom>
          <a:noFill/>
        </p:spPr>
        <p:txBody>
          <a:bodyPr wrap="square">
            <a:spAutoFit/>
          </a:bodyPr>
          <a:lstStyle/>
          <a:p>
            <a:pPr algn="ctr"/>
            <a:r>
              <a:rPr lang="en-GB" b="1" dirty="0"/>
              <a:t>VDM scans the new device and send the vulnerability report to CTI module</a:t>
            </a:r>
            <a:endParaRPr lang="en-US" b="1" dirty="0"/>
          </a:p>
        </p:txBody>
      </p:sp>
      <p:sp>
        <p:nvSpPr>
          <p:cNvPr id="4" name="Oval 13">
            <a:extLst>
              <a:ext uri="{FF2B5EF4-FFF2-40B4-BE49-F238E27FC236}">
                <a16:creationId xmlns:a16="http://schemas.microsoft.com/office/drawing/2014/main" id="{7DC2B32A-69BF-030E-43F6-69103E9623A8}"/>
              </a:ext>
            </a:extLst>
          </p:cNvPr>
          <p:cNvSpPr/>
          <p:nvPr/>
        </p:nvSpPr>
        <p:spPr>
          <a:xfrm>
            <a:off x="1305854" y="2250763"/>
            <a:ext cx="2438255" cy="2160223"/>
          </a:xfrm>
          <a:prstGeom prst="ellipse">
            <a:avLst/>
          </a:prstGeom>
          <a:noFill/>
          <a:ln w="381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6">
            <a:extLst>
              <a:ext uri="{FF2B5EF4-FFF2-40B4-BE49-F238E27FC236}">
                <a16:creationId xmlns:a16="http://schemas.microsoft.com/office/drawing/2014/main" id="{318BAC12-2A44-A9CF-5D6E-7191AEA026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50432" y="2885988"/>
            <a:ext cx="1005706" cy="913234"/>
          </a:xfrm>
          <a:prstGeom prst="rect">
            <a:avLst/>
          </a:prstGeom>
          <a:noFill/>
          <a:effectLst>
            <a:outerShdw blurRad="50800" dist="38100" dir="2700000" algn="tl" rotWithShape="0">
              <a:prstClr val="black">
                <a:alpha val="40000"/>
              </a:prstClr>
            </a:outerShdw>
          </a:effectLst>
        </p:spPr>
      </p:pic>
      <p:cxnSp>
        <p:nvCxnSpPr>
          <p:cNvPr id="8" name="Straight Arrow Connector 72">
            <a:extLst>
              <a:ext uri="{FF2B5EF4-FFF2-40B4-BE49-F238E27FC236}">
                <a16:creationId xmlns:a16="http://schemas.microsoft.com/office/drawing/2014/main" id="{E74341FA-EDDE-C205-9720-9660C4054285}"/>
              </a:ext>
            </a:extLst>
          </p:cNvPr>
          <p:cNvCxnSpPr>
            <a:cxnSpLocks/>
          </p:cNvCxnSpPr>
          <p:nvPr/>
        </p:nvCxnSpPr>
        <p:spPr>
          <a:xfrm flipH="1">
            <a:off x="3903984" y="3378378"/>
            <a:ext cx="610300" cy="757821"/>
          </a:xfrm>
          <a:prstGeom prst="straightConnector1">
            <a:avLst/>
          </a:prstGeom>
          <a:noFill/>
          <a:ln w="19050" cap="rnd">
            <a:solidFill>
              <a:schemeClr val="bg2">
                <a:lumMod val="75000"/>
              </a:schemeClr>
            </a:solidFill>
            <a:prstDash val="sysDash"/>
            <a:miter lim="400000"/>
            <a:headEnd type="triangle" w="med" len="med"/>
            <a:tailEnd type="triangle" w="med" len="med"/>
          </a:ln>
          <a:effectLst>
            <a:glow rad="25400">
              <a:schemeClr val="accent5">
                <a:alpha val="15000"/>
              </a:schemeClr>
            </a:glow>
          </a:effectLst>
          <a:sp3d/>
        </p:spPr>
      </p:cxnSp>
      <p:pic>
        <p:nvPicPr>
          <p:cNvPr id="12" name="Picture 6" descr="Newport GW6400 Single Board Computer - Gateworks Corporation - Single Board  Computers">
            <a:extLst>
              <a:ext uri="{FF2B5EF4-FFF2-40B4-BE49-F238E27FC236}">
                <a16:creationId xmlns:a16="http://schemas.microsoft.com/office/drawing/2014/main" id="{F7747705-716F-5872-8AEA-14541943DD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6780" y="2459683"/>
            <a:ext cx="921545" cy="6883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ODROID H2+ con procesador Intel Quad-core J4115 (alimentación de 15 V) :  Amazon.es: Informática">
            <a:extLst>
              <a:ext uri="{FF2B5EF4-FFF2-40B4-BE49-F238E27FC236}">
                <a16:creationId xmlns:a16="http://schemas.microsoft.com/office/drawing/2014/main" id="{50CD00A0-C33A-B207-CE44-FDE8A2572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145" b="93855" l="2128" r="92199">
                        <a14:foregroundMark x1="16312" y1="39665" x2="16312" y2="39665"/>
                        <a14:foregroundMark x1="34043" y1="47486" x2="34043" y2="47486"/>
                        <a14:foregroundMark x1="22695" y1="34637" x2="22695" y2="34637"/>
                        <a14:foregroundMark x1="77660" y1="67598" x2="77660" y2="67598"/>
                        <a14:foregroundMark x1="92199" y1="50838" x2="92199" y2="50838"/>
                        <a14:foregroundMark x1="4255" y1="60894" x2="4255" y2="60894"/>
                        <a14:foregroundMark x1="41489" y1="75419" x2="41489" y2="75419"/>
                        <a14:foregroundMark x1="74468" y1="66480" x2="74468" y2="66480"/>
                        <a14:foregroundMark x1="85816" y1="51397" x2="85816" y2="51397"/>
                        <a14:foregroundMark x1="73050" y1="50838" x2="73050" y2="50838"/>
                        <a14:foregroundMark x1="68440" y1="39665" x2="68440" y2="39665"/>
                        <a14:foregroundMark x1="62411" y1="36872" x2="62411" y2="36872"/>
                        <a14:foregroundMark x1="53191" y1="45810" x2="53191" y2="45810"/>
                        <a14:foregroundMark x1="50709" y1="45251" x2="50709" y2="45251"/>
                        <a14:foregroundMark x1="79433" y1="67598" x2="79433" y2="67598"/>
                        <a14:foregroundMark x1="23050" y1="31844" x2="23050" y2="31844"/>
                        <a14:foregroundMark x1="6028" y1="63128" x2="6028" y2="63128"/>
                        <a14:foregroundMark x1="8865" y1="59777" x2="8865" y2="59777"/>
                        <a14:foregroundMark x1="9929" y1="58659" x2="9929" y2="58659"/>
                        <a14:foregroundMark x1="6028" y1="58659" x2="6028" y2="58659"/>
                        <a14:foregroundMark x1="7801" y1="63687" x2="7801" y2="63687"/>
                        <a14:foregroundMark x1="52837" y1="86592" x2="52837" y2="86592"/>
                        <a14:foregroundMark x1="59574" y1="91061" x2="59574" y2="91061"/>
                        <a14:foregroundMark x1="57447" y1="94972" x2="57447" y2="94972"/>
                        <a14:foregroundMark x1="8511" y1="53073" x2="8511" y2="53073"/>
                        <a14:foregroundMark x1="6383" y1="53631" x2="6383" y2="53631"/>
                        <a14:foregroundMark x1="3191" y1="54190" x2="3191" y2="54190"/>
                        <a14:foregroundMark x1="2837" y1="54190" x2="2837" y2="54190"/>
                        <a14:foregroundMark x1="2128" y1="57542" x2="2128" y2="57542"/>
                        <a14:foregroundMark x1="2482" y1="60335" x2="2482" y2="60335"/>
                        <a14:foregroundMark x1="3546" y1="52514" x2="3546" y2="52514"/>
                        <a14:foregroundMark x1="18794" y1="33520" x2="18794" y2="33520"/>
                        <a14:foregroundMark x1="17021" y1="35196" x2="17021" y2="35196"/>
                        <a14:foregroundMark x1="14539" y1="37430" x2="14539" y2="37430"/>
                        <a14:foregroundMark x1="12411" y1="40223" x2="12411" y2="40223"/>
                        <a14:foregroundMark x1="10284" y1="41899" x2="10284" y2="41899"/>
                        <a14:foregroundMark x1="10638" y1="45251" x2="10638" y2="45251"/>
                        <a14:foregroundMark x1="10993" y1="39106" x2="10993" y2="39106"/>
                        <a14:foregroundMark x1="12411" y1="36872" x2="12411" y2="36872"/>
                        <a14:foregroundMark x1="14539" y1="35196" x2="14539" y2="35196"/>
                        <a14:foregroundMark x1="15957" y1="33520" x2="15957" y2="33520"/>
                        <a14:foregroundMark x1="17376" y1="31844" x2="17376" y2="31844"/>
                        <a14:foregroundMark x1="18794" y1="30726" x2="18794" y2="30726"/>
                        <a14:foregroundMark x1="49291" y1="6145" x2="49291" y2="6145"/>
                        <a14:foregroundMark x1="46809" y1="7821" x2="46809" y2="7821"/>
                        <a14:foregroundMark x1="16312" y1="32402" x2="16312" y2="32402"/>
                        <a14:foregroundMark x1="12057" y1="35754" x2="12057" y2="35754"/>
                        <a14:foregroundMark x1="14894" y1="32961" x2="14894" y2="32961"/>
                        <a14:foregroundMark x1="16312" y1="31844" x2="16312" y2="31844"/>
                        <a14:foregroundMark x1="18085" y1="30726" x2="18085" y2="30726"/>
                      </a14:backgroundRemoval>
                    </a14:imgEffect>
                  </a14:imgLayer>
                </a14:imgProps>
              </a:ext>
              <a:ext uri="{28A0092B-C50C-407E-A947-70E740481C1C}">
                <a14:useLocalDpi xmlns:a14="http://schemas.microsoft.com/office/drawing/2010/main" val="0"/>
              </a:ext>
            </a:extLst>
          </a:blip>
          <a:srcRect/>
          <a:stretch>
            <a:fillRect/>
          </a:stretch>
        </p:blipFill>
        <p:spPr bwMode="auto">
          <a:xfrm>
            <a:off x="2228668" y="1938337"/>
            <a:ext cx="878406" cy="575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NVIDIA® Jetson Nano™ Developer Kits - Seeed Studio | Mouser">
            <a:extLst>
              <a:ext uri="{FF2B5EF4-FFF2-40B4-BE49-F238E27FC236}">
                <a16:creationId xmlns:a16="http://schemas.microsoft.com/office/drawing/2014/main" id="{161663CD-0051-3141-FF2A-15E1DE460E3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236" b="90576" l="9886" r="91255">
                        <a14:foregroundMark x1="10266" y1="57592" x2="10266" y2="57592"/>
                        <a14:foregroundMark x1="91255" y1="43455" x2="91255" y2="43455"/>
                        <a14:foregroundMark x1="47909" y1="91099" x2="47909" y2="91099"/>
                        <a14:foregroundMark x1="42966" y1="5236" x2="42966" y2="5236"/>
                        <a14:foregroundMark x1="53612" y1="41885" x2="53612" y2="41885"/>
                      </a14:backgroundRemoval>
                    </a14:imgEffect>
                  </a14:imgLayer>
                </a14:imgProps>
              </a:ext>
              <a:ext uri="{28A0092B-C50C-407E-A947-70E740481C1C}">
                <a14:useLocalDpi xmlns:a14="http://schemas.microsoft.com/office/drawing/2010/main" val="0"/>
              </a:ext>
            </a:extLst>
          </a:blip>
          <a:srcRect/>
          <a:stretch>
            <a:fillRect/>
          </a:stretch>
        </p:blipFill>
        <p:spPr bwMode="auto">
          <a:xfrm>
            <a:off x="3118580" y="2507835"/>
            <a:ext cx="918055" cy="688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ettair MK2 Static Node">
            <a:extLst>
              <a:ext uri="{FF2B5EF4-FFF2-40B4-BE49-F238E27FC236}">
                <a16:creationId xmlns:a16="http://schemas.microsoft.com/office/drawing/2014/main" id="{156CE171-70DF-9D33-1929-0854892392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251" y="3116756"/>
            <a:ext cx="1313014" cy="12309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Bosch NDN-41012-V3">
            <a:extLst>
              <a:ext uri="{FF2B5EF4-FFF2-40B4-BE49-F238E27FC236}">
                <a16:creationId xmlns:a16="http://schemas.microsoft.com/office/drawing/2014/main" id="{17B69C1F-6C95-98AB-5435-4B2E4B799BB2}"/>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693" b="91253" l="4595" r="97027">
                        <a14:foregroundMark x1="17568" y1="16076" x2="17568" y2="16076"/>
                        <a14:foregroundMark x1="6486" y1="20804" x2="6486" y2="20804"/>
                        <a14:foregroundMark x1="4595" y1="23404" x2="4595" y2="23404"/>
                        <a14:foregroundMark x1="95676" y1="21277" x2="95676" y2="21277"/>
                        <a14:foregroundMark x1="83514" y1="32624" x2="83514" y2="32624"/>
                        <a14:foregroundMark x1="64595" y1="13948" x2="64595" y2="13948"/>
                        <a14:foregroundMark x1="77838" y1="15839" x2="77838" y2="15839"/>
                        <a14:foregroundMark x1="97297" y1="28369" x2="97297" y2="28369"/>
                        <a14:foregroundMark x1="52162" y1="91253" x2="52162" y2="91253"/>
                        <a14:foregroundMark x1="52162" y1="91253" x2="52162" y2="91253"/>
                        <a14:foregroundMark x1="56486" y1="90544" x2="56486" y2="90544"/>
                        <a14:foregroundMark x1="61351" y1="89835" x2="61351" y2="89835"/>
                        <a14:foregroundMark x1="37838" y1="89125" x2="37838" y2="89125"/>
                        <a14:foregroundMark x1="42432" y1="90544" x2="42432" y2="90544"/>
                        <a14:foregroundMark x1="47838" y1="91253" x2="47838" y2="91253"/>
                      </a14:backgroundRemoval>
                    </a14:imgEffect>
                  </a14:imgLayer>
                </a14:imgProps>
              </a:ext>
              <a:ext uri="{28A0092B-C50C-407E-A947-70E740481C1C}">
                <a14:useLocalDpi xmlns:a14="http://schemas.microsoft.com/office/drawing/2010/main" val="0"/>
              </a:ext>
            </a:extLst>
          </a:blip>
          <a:srcRect/>
          <a:stretch>
            <a:fillRect/>
          </a:stretch>
        </p:blipFill>
        <p:spPr bwMode="auto">
          <a:xfrm>
            <a:off x="2074638" y="3995847"/>
            <a:ext cx="740119" cy="787137"/>
          </a:xfrm>
          <a:prstGeom prst="rect">
            <a:avLst/>
          </a:prstGeom>
          <a:noFill/>
          <a:extLst>
            <a:ext uri="{909E8E84-426E-40DD-AFC4-6F175D3DCCD1}">
              <a14:hiddenFill xmlns:a14="http://schemas.microsoft.com/office/drawing/2010/main">
                <a:solidFill>
                  <a:srgbClr val="FFFFFF"/>
                </a:solidFill>
              </a14:hiddenFill>
            </a:ext>
          </a:extLst>
        </p:spPr>
      </p:pic>
      <p:sp>
        <p:nvSpPr>
          <p:cNvPr id="26" name="Explosión: 8 puntos 25">
            <a:extLst>
              <a:ext uri="{FF2B5EF4-FFF2-40B4-BE49-F238E27FC236}">
                <a16:creationId xmlns:a16="http://schemas.microsoft.com/office/drawing/2014/main" id="{935EC56E-3BC2-A471-2EAE-A399A9D1F59C}"/>
              </a:ext>
            </a:extLst>
          </p:cNvPr>
          <p:cNvSpPr/>
          <p:nvPr/>
        </p:nvSpPr>
        <p:spPr>
          <a:xfrm>
            <a:off x="2811201" y="3911168"/>
            <a:ext cx="1317995" cy="9996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Gráfico 26" descr="Cámara web contorno">
            <a:extLst>
              <a:ext uri="{FF2B5EF4-FFF2-40B4-BE49-F238E27FC236}">
                <a16:creationId xmlns:a16="http://schemas.microsoft.com/office/drawing/2014/main" id="{229A8A22-79D6-976F-420B-8311764A13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4253" y="4136199"/>
            <a:ext cx="528484" cy="528484"/>
          </a:xfrm>
          <a:prstGeom prst="rect">
            <a:avLst/>
          </a:prstGeom>
        </p:spPr>
      </p:pic>
      <p:sp>
        <p:nvSpPr>
          <p:cNvPr id="30" name="Rectángulo 29">
            <a:extLst>
              <a:ext uri="{FF2B5EF4-FFF2-40B4-BE49-F238E27FC236}">
                <a16:creationId xmlns:a16="http://schemas.microsoft.com/office/drawing/2014/main" id="{AE7B5DDA-A44C-9A28-93B1-273AC9E20BCB}"/>
              </a:ext>
            </a:extLst>
          </p:cNvPr>
          <p:cNvSpPr/>
          <p:nvPr/>
        </p:nvSpPr>
        <p:spPr>
          <a:xfrm>
            <a:off x="4721093" y="3057605"/>
            <a:ext cx="1662545" cy="59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Vulnerability</a:t>
            </a:r>
            <a:r>
              <a:rPr lang="es-ES" sz="1200" b="1" dirty="0"/>
              <a:t> Discovery Manager (VDM)</a:t>
            </a:r>
          </a:p>
        </p:txBody>
      </p:sp>
      <p:sp>
        <p:nvSpPr>
          <p:cNvPr id="2048" name="CuadroTexto 28">
            <a:extLst>
              <a:ext uri="{FF2B5EF4-FFF2-40B4-BE49-F238E27FC236}">
                <a16:creationId xmlns:a16="http://schemas.microsoft.com/office/drawing/2014/main" id="{9DB91167-3FD0-F652-2A33-8E473BBC2BFD}"/>
              </a:ext>
            </a:extLst>
          </p:cNvPr>
          <p:cNvSpPr txBox="1"/>
          <p:nvPr/>
        </p:nvSpPr>
        <p:spPr>
          <a:xfrm>
            <a:off x="4690046" y="2459683"/>
            <a:ext cx="1754843" cy="400110"/>
          </a:xfrm>
          <a:prstGeom prst="rect">
            <a:avLst/>
          </a:prstGeom>
          <a:noFill/>
        </p:spPr>
        <p:txBody>
          <a:bodyPr wrap="square" rtlCol="0">
            <a:spAutoFit/>
          </a:bodyPr>
          <a:lstStyle/>
          <a:p>
            <a:pPr algn="ctr"/>
            <a:r>
              <a:rPr lang="en-US" sz="1000" b="1" dirty="0"/>
              <a:t>Automated Threat Analytics (ATA)</a:t>
            </a:r>
          </a:p>
        </p:txBody>
      </p:sp>
      <p:sp>
        <p:nvSpPr>
          <p:cNvPr id="2" name="Rectangle 125">
            <a:extLst>
              <a:ext uri="{FF2B5EF4-FFF2-40B4-BE49-F238E27FC236}">
                <a16:creationId xmlns:a16="http://schemas.microsoft.com/office/drawing/2014/main" id="{EF726E79-3922-A06B-CDF1-98DC49009DB2}"/>
              </a:ext>
            </a:extLst>
          </p:cNvPr>
          <p:cNvSpPr/>
          <p:nvPr/>
        </p:nvSpPr>
        <p:spPr>
          <a:xfrm>
            <a:off x="8123980" y="2414829"/>
            <a:ext cx="2193038" cy="1581018"/>
          </a:xfrm>
          <a:prstGeom prst="rect">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FF45A5FF-28F4-08BA-555F-6FCCE8D7CD72}"/>
              </a:ext>
            </a:extLst>
          </p:cNvPr>
          <p:cNvSpPr/>
          <p:nvPr/>
        </p:nvSpPr>
        <p:spPr>
          <a:xfrm>
            <a:off x="8407424" y="2962683"/>
            <a:ext cx="1662545" cy="77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t>Advanced</a:t>
            </a:r>
            <a:r>
              <a:rPr lang="es-ES" sz="1200" b="1" dirty="0"/>
              <a:t> </a:t>
            </a:r>
            <a:r>
              <a:rPr lang="es-ES" sz="1200" b="1" dirty="0" err="1"/>
              <a:t>Threat</a:t>
            </a:r>
            <a:r>
              <a:rPr lang="es-ES" sz="1200" b="1" dirty="0"/>
              <a:t> </a:t>
            </a:r>
            <a:r>
              <a:rPr lang="es-ES" sz="1200" b="1" dirty="0" err="1"/>
              <a:t>Intelligence</a:t>
            </a:r>
            <a:r>
              <a:rPr lang="es-ES" sz="1200" b="1" dirty="0"/>
              <a:t> </a:t>
            </a:r>
            <a:r>
              <a:rPr lang="es-ES" sz="1200" b="1" dirty="0" err="1"/>
              <a:t>Orchestrator</a:t>
            </a:r>
            <a:r>
              <a:rPr lang="es-ES" sz="1200" b="1" dirty="0"/>
              <a:t> (ATIO)</a:t>
            </a:r>
          </a:p>
        </p:txBody>
      </p:sp>
      <p:sp>
        <p:nvSpPr>
          <p:cNvPr id="9" name="CuadroTexto 28">
            <a:extLst>
              <a:ext uri="{FF2B5EF4-FFF2-40B4-BE49-F238E27FC236}">
                <a16:creationId xmlns:a16="http://schemas.microsoft.com/office/drawing/2014/main" id="{929DA351-840B-025F-D6C2-85B92E44D733}"/>
              </a:ext>
            </a:extLst>
          </p:cNvPr>
          <p:cNvSpPr txBox="1"/>
          <p:nvPr/>
        </p:nvSpPr>
        <p:spPr>
          <a:xfrm>
            <a:off x="8211348" y="2423217"/>
            <a:ext cx="1754843" cy="400110"/>
          </a:xfrm>
          <a:prstGeom prst="rect">
            <a:avLst/>
          </a:prstGeom>
          <a:noFill/>
        </p:spPr>
        <p:txBody>
          <a:bodyPr wrap="square" rtlCol="0">
            <a:spAutoFit/>
          </a:bodyPr>
          <a:lstStyle/>
          <a:p>
            <a:pPr algn="ctr"/>
            <a:r>
              <a:rPr lang="en-US" sz="1000" b="1" dirty="0"/>
              <a:t>Collaborative Threat Intelligence (CTI)</a:t>
            </a:r>
          </a:p>
        </p:txBody>
      </p:sp>
      <p:cxnSp>
        <p:nvCxnSpPr>
          <p:cNvPr id="15" name="Straight Arrow Connector 76">
            <a:extLst>
              <a:ext uri="{FF2B5EF4-FFF2-40B4-BE49-F238E27FC236}">
                <a16:creationId xmlns:a16="http://schemas.microsoft.com/office/drawing/2014/main" id="{290776DA-1B06-626C-0FA9-557B0C7CD57C}"/>
              </a:ext>
            </a:extLst>
          </p:cNvPr>
          <p:cNvCxnSpPr>
            <a:cxnSpLocks/>
            <a:stCxn id="30" idx="3"/>
            <a:endCxn id="7" idx="1"/>
          </p:cNvCxnSpPr>
          <p:nvPr/>
        </p:nvCxnSpPr>
        <p:spPr>
          <a:xfrm flipV="1">
            <a:off x="6383638" y="3351725"/>
            <a:ext cx="2023786" cy="2397"/>
          </a:xfrm>
          <a:prstGeom prst="straightConnector1">
            <a:avLst/>
          </a:prstGeom>
          <a:noFill/>
          <a:ln w="19050" cap="rnd">
            <a:solidFill>
              <a:schemeClr val="bg2">
                <a:lumMod val="75000"/>
              </a:schemeClr>
            </a:solidFill>
            <a:prstDash val="sysDash"/>
            <a:miter lim="400000"/>
            <a:headEnd type="none" w="med" len="med"/>
            <a:tailEnd type="triangle" w="med" len="med"/>
          </a:ln>
          <a:effectLst>
            <a:glow rad="25400">
              <a:schemeClr val="accent5">
                <a:alpha val="15000"/>
              </a:schemeClr>
            </a:glow>
          </a:effectLst>
          <a:sp3d/>
        </p:spPr>
      </p:cxnSp>
      <p:sp>
        <p:nvSpPr>
          <p:cNvPr id="2052" name="TextBox 8">
            <a:extLst>
              <a:ext uri="{FF2B5EF4-FFF2-40B4-BE49-F238E27FC236}">
                <a16:creationId xmlns:a16="http://schemas.microsoft.com/office/drawing/2014/main" id="{8BCA7E4C-43C7-3637-9B39-B47C3C78997D}"/>
              </a:ext>
            </a:extLst>
          </p:cNvPr>
          <p:cNvSpPr txBox="1"/>
          <p:nvPr/>
        </p:nvSpPr>
        <p:spPr>
          <a:xfrm>
            <a:off x="6676110" y="2731093"/>
            <a:ext cx="1226632" cy="646331"/>
          </a:xfrm>
          <a:prstGeom prst="rect">
            <a:avLst/>
          </a:prstGeom>
          <a:noFill/>
        </p:spPr>
        <p:txBody>
          <a:bodyPr wrap="square" rtlCol="0">
            <a:spAutoFit/>
          </a:bodyPr>
          <a:lstStyle/>
          <a:p>
            <a:pPr algn="ctr"/>
            <a:r>
              <a:rPr lang="en-US" sz="1200" dirty="0"/>
              <a:t>Vulnerability Report </a:t>
            </a:r>
          </a:p>
          <a:p>
            <a:pPr algn="ctr"/>
            <a:r>
              <a:rPr lang="en-US" sz="1200" dirty="0"/>
              <a:t>(JSON)</a:t>
            </a:r>
          </a:p>
        </p:txBody>
      </p:sp>
      <p:sp>
        <p:nvSpPr>
          <p:cNvPr id="2053" name="TextBox 8">
            <a:extLst>
              <a:ext uri="{FF2B5EF4-FFF2-40B4-BE49-F238E27FC236}">
                <a16:creationId xmlns:a16="http://schemas.microsoft.com/office/drawing/2014/main" id="{2B16802A-85B4-EF39-EAC5-37E92AF82433}"/>
              </a:ext>
            </a:extLst>
          </p:cNvPr>
          <p:cNvSpPr txBox="1"/>
          <p:nvPr/>
        </p:nvSpPr>
        <p:spPr>
          <a:xfrm>
            <a:off x="3441356" y="3512139"/>
            <a:ext cx="1226632" cy="276999"/>
          </a:xfrm>
          <a:prstGeom prst="rect">
            <a:avLst/>
          </a:prstGeom>
          <a:noFill/>
        </p:spPr>
        <p:txBody>
          <a:bodyPr wrap="square" rtlCol="0">
            <a:spAutoFit/>
          </a:bodyPr>
          <a:lstStyle/>
          <a:p>
            <a:pPr algn="ctr"/>
            <a:r>
              <a:rPr lang="en-US" sz="1200" dirty="0"/>
              <a:t>Scan</a:t>
            </a:r>
          </a:p>
        </p:txBody>
      </p:sp>
      <p:sp>
        <p:nvSpPr>
          <p:cNvPr id="18" name="Rayo 17">
            <a:extLst>
              <a:ext uri="{FF2B5EF4-FFF2-40B4-BE49-F238E27FC236}">
                <a16:creationId xmlns:a16="http://schemas.microsoft.com/office/drawing/2014/main" id="{600BA1A9-0291-40CC-CBD4-20CF50AB4D0E}"/>
              </a:ext>
            </a:extLst>
          </p:cNvPr>
          <p:cNvSpPr/>
          <p:nvPr/>
        </p:nvSpPr>
        <p:spPr>
          <a:xfrm flipH="1">
            <a:off x="8939737" y="3785749"/>
            <a:ext cx="680207" cy="99963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extBox 8">
            <a:extLst>
              <a:ext uri="{FF2B5EF4-FFF2-40B4-BE49-F238E27FC236}">
                <a16:creationId xmlns:a16="http://schemas.microsoft.com/office/drawing/2014/main" id="{8D9135BF-5988-A79F-E683-3D1A1214BEB6}"/>
              </a:ext>
            </a:extLst>
          </p:cNvPr>
          <p:cNvSpPr txBox="1"/>
          <p:nvPr/>
        </p:nvSpPr>
        <p:spPr>
          <a:xfrm>
            <a:off x="8803245" y="4950101"/>
            <a:ext cx="1807081" cy="646331"/>
          </a:xfrm>
          <a:prstGeom prst="rect">
            <a:avLst/>
          </a:prstGeom>
          <a:noFill/>
        </p:spPr>
        <p:txBody>
          <a:bodyPr wrap="square" rtlCol="0">
            <a:spAutoFit/>
          </a:bodyPr>
          <a:lstStyle/>
          <a:p>
            <a:pPr algn="ctr"/>
            <a:r>
              <a:rPr lang="en-US" sz="1200" b="1" dirty="0"/>
              <a:t>IRIS </a:t>
            </a:r>
          </a:p>
          <a:p>
            <a:pPr algn="ctr"/>
            <a:r>
              <a:rPr lang="en-US" sz="1200" b="1" dirty="0"/>
              <a:t>Incident Response Workflow Started</a:t>
            </a:r>
          </a:p>
        </p:txBody>
      </p:sp>
      <p:grpSp>
        <p:nvGrpSpPr>
          <p:cNvPr id="20" name="Group 2">
            <a:extLst>
              <a:ext uri="{FF2B5EF4-FFF2-40B4-BE49-F238E27FC236}">
                <a16:creationId xmlns:a16="http://schemas.microsoft.com/office/drawing/2014/main" id="{94994F0F-8ED5-3C9E-18A6-735146A89213}"/>
              </a:ext>
            </a:extLst>
          </p:cNvPr>
          <p:cNvGrpSpPr>
            <a:grpSpLocks/>
          </p:cNvGrpSpPr>
          <p:nvPr/>
        </p:nvGrpSpPr>
        <p:grpSpPr bwMode="auto">
          <a:xfrm>
            <a:off x="7553130" y="4924355"/>
            <a:ext cx="1072841" cy="761081"/>
            <a:chOff x="1632" y="1248"/>
            <a:chExt cx="2682" cy="2286"/>
          </a:xfrm>
        </p:grpSpPr>
        <p:sp>
          <p:nvSpPr>
            <p:cNvPr id="21" name="Gear">
              <a:extLst>
                <a:ext uri="{FF2B5EF4-FFF2-40B4-BE49-F238E27FC236}">
                  <a16:creationId xmlns:a16="http://schemas.microsoft.com/office/drawing/2014/main" id="{50FD5E2A-75C5-525F-DA5D-FBFBACEB69C4}"/>
                </a:ext>
              </a:extLst>
            </p:cNvP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sp>
          <p:nvSpPr>
            <p:cNvPr id="22" name="AutoShape 4">
              <a:extLst>
                <a:ext uri="{FF2B5EF4-FFF2-40B4-BE49-F238E27FC236}">
                  <a16:creationId xmlns:a16="http://schemas.microsoft.com/office/drawing/2014/main" id="{3E0116A2-15A2-0A12-82F4-8E5E61A0FD4F}"/>
                </a:ext>
              </a:extLst>
            </p:cNvPr>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sp>
          <p:nvSpPr>
            <p:cNvPr id="23" name="AutoShape 5">
              <a:extLst>
                <a:ext uri="{FF2B5EF4-FFF2-40B4-BE49-F238E27FC236}">
                  <a16:creationId xmlns:a16="http://schemas.microsoft.com/office/drawing/2014/main" id="{B28FA901-7616-F280-DEBB-F2E4F6586226}"/>
                </a:ext>
              </a:extLst>
            </p:cNvPr>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defPPr>
                <a:defRPr lang="nl-NL"/>
              </a:defPPr>
              <a:lvl1pPr algn="l" rtl="0" fontAlgn="base">
                <a:spcBef>
                  <a:spcPct val="0"/>
                </a:spcBef>
                <a:spcAft>
                  <a:spcPct val="0"/>
                </a:spcAft>
                <a:defRPr kern="1200">
                  <a:solidFill>
                    <a:schemeClr val="tx1"/>
                  </a:solidFill>
                  <a:latin typeface="Lucida Sans Unicode"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Lucida Sans Unicode"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Lucida Sans Unicode"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Lucida Sans Unicode"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Lucida Sans Unicode" pitchFamily="34" charset="0"/>
                  <a:ea typeface="MS PGothic" pitchFamily="34" charset="-128"/>
                  <a:cs typeface="+mn-cs"/>
                </a:defRPr>
              </a:lvl5pPr>
              <a:lvl6pPr marL="2286000" algn="l" defTabSz="914400" rtl="0" eaLnBrk="1" latinLnBrk="0" hangingPunct="1">
                <a:defRPr kern="1200">
                  <a:solidFill>
                    <a:schemeClr val="tx1"/>
                  </a:solidFill>
                  <a:latin typeface="Lucida Sans Unicode" pitchFamily="34" charset="0"/>
                  <a:ea typeface="MS PGothic" pitchFamily="34" charset="-128"/>
                  <a:cs typeface="+mn-cs"/>
                </a:defRPr>
              </a:lvl6pPr>
              <a:lvl7pPr marL="2743200" algn="l" defTabSz="914400" rtl="0" eaLnBrk="1" latinLnBrk="0" hangingPunct="1">
                <a:defRPr kern="1200">
                  <a:solidFill>
                    <a:schemeClr val="tx1"/>
                  </a:solidFill>
                  <a:latin typeface="Lucida Sans Unicode" pitchFamily="34" charset="0"/>
                  <a:ea typeface="MS PGothic" pitchFamily="34" charset="-128"/>
                  <a:cs typeface="+mn-cs"/>
                </a:defRPr>
              </a:lvl7pPr>
              <a:lvl8pPr marL="3200400" algn="l" defTabSz="914400" rtl="0" eaLnBrk="1" latinLnBrk="0" hangingPunct="1">
                <a:defRPr kern="1200">
                  <a:solidFill>
                    <a:schemeClr val="tx1"/>
                  </a:solidFill>
                  <a:latin typeface="Lucida Sans Unicode" pitchFamily="34" charset="0"/>
                  <a:ea typeface="MS PGothic" pitchFamily="34" charset="-128"/>
                  <a:cs typeface="+mn-cs"/>
                </a:defRPr>
              </a:lvl8pPr>
              <a:lvl9pPr marL="3657600" algn="l" defTabSz="914400" rtl="0" eaLnBrk="1" latinLnBrk="0" hangingPunct="1">
                <a:defRPr kern="1200">
                  <a:solidFill>
                    <a:schemeClr val="tx1"/>
                  </a:solidFill>
                  <a:latin typeface="Lucida Sans Unicode" pitchFamily="34" charset="0"/>
                  <a:ea typeface="MS PGothic" pitchFamily="34" charset="-128"/>
                  <a:cs typeface="+mn-cs"/>
                </a:defRPr>
              </a:lvl9pPr>
            </a:lstStyle>
            <a:p>
              <a:endParaRPr lang="es-ES"/>
            </a:p>
          </p:txBody>
        </p:sp>
      </p:grpSp>
      <p:sp>
        <p:nvSpPr>
          <p:cNvPr id="25" name="Elipse 24">
            <a:extLst>
              <a:ext uri="{FF2B5EF4-FFF2-40B4-BE49-F238E27FC236}">
                <a16:creationId xmlns:a16="http://schemas.microsoft.com/office/drawing/2014/main" id="{48970E71-73CD-AB13-F48F-BD32B18EAC20}"/>
              </a:ext>
            </a:extLst>
          </p:cNvPr>
          <p:cNvSpPr/>
          <p:nvPr/>
        </p:nvSpPr>
        <p:spPr>
          <a:xfrm>
            <a:off x="7245451" y="4744468"/>
            <a:ext cx="3590488" cy="1420929"/>
          </a:xfrm>
          <a:prstGeom prst="ellipse">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Gráfico 28" descr="Hombre programador con relleno sólido">
            <a:extLst>
              <a:ext uri="{FF2B5EF4-FFF2-40B4-BE49-F238E27FC236}">
                <a16:creationId xmlns:a16="http://schemas.microsoft.com/office/drawing/2014/main" id="{5F77F496-0536-1C52-AEFE-4A923DA825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25971" y="5524897"/>
            <a:ext cx="627531" cy="627531"/>
          </a:xfrm>
          <a:prstGeom prst="rect">
            <a:avLst/>
          </a:prstGeom>
        </p:spPr>
      </p:pic>
      <p:sp>
        <p:nvSpPr>
          <p:cNvPr id="6" name="Título 1">
            <a:extLst>
              <a:ext uri="{FF2B5EF4-FFF2-40B4-BE49-F238E27FC236}">
                <a16:creationId xmlns:a16="http://schemas.microsoft.com/office/drawing/2014/main" id="{E54BC617-81B6-4A8C-830A-054D607C5B04}"/>
              </a:ext>
            </a:extLst>
          </p:cNvPr>
          <p:cNvSpPr txBox="1">
            <a:spLocks/>
          </p:cNvSpPr>
          <p:nvPr/>
        </p:nvSpPr>
        <p:spPr>
          <a:xfrm>
            <a:off x="838200" y="336551"/>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s-ES" dirty="0"/>
              <a:t>Demo: </a:t>
            </a:r>
            <a:r>
              <a:rPr lang="es-ES" dirty="0" err="1"/>
              <a:t>Report</a:t>
            </a:r>
            <a:r>
              <a:rPr lang="es-ES" dirty="0"/>
              <a:t> of </a:t>
            </a:r>
            <a:r>
              <a:rPr lang="es-ES" dirty="0" err="1"/>
              <a:t>Vulnerabilities</a:t>
            </a:r>
            <a:endParaRPr lang="es-ES" dirty="0"/>
          </a:p>
        </p:txBody>
      </p:sp>
      <p:sp>
        <p:nvSpPr>
          <p:cNvPr id="3" name="Marcador de número de diapositiva 3">
            <a:extLst>
              <a:ext uri="{FF2B5EF4-FFF2-40B4-BE49-F238E27FC236}">
                <a16:creationId xmlns:a16="http://schemas.microsoft.com/office/drawing/2014/main" id="{83A63671-9285-AF00-53AC-CA8C218A08FC}"/>
              </a:ext>
            </a:extLst>
          </p:cNvPr>
          <p:cNvSpPr>
            <a:spLocks noGrp="1"/>
          </p:cNvSpPr>
          <p:nvPr>
            <p:ph type="sldNum" sz="quarter" idx="12"/>
          </p:nvPr>
        </p:nvSpPr>
        <p:spPr>
          <a:xfrm>
            <a:off x="11049001" y="6273800"/>
            <a:ext cx="457199" cy="365125"/>
          </a:xfrm>
        </p:spPr>
        <p:txBody>
          <a:bodyPr/>
          <a:lstStyle/>
          <a:p>
            <a:fld id="{57AC0E79-F531-4290-B37F-533038CC23F5}" type="slidenum">
              <a:rPr lang="en-US" smtClean="0"/>
              <a:pPr/>
              <a:t>9</a:t>
            </a:fld>
            <a:endParaRPr lang="en-US" dirty="0"/>
          </a:p>
        </p:txBody>
      </p:sp>
      <p:sp>
        <p:nvSpPr>
          <p:cNvPr id="10" name="TextBox 8">
            <a:extLst>
              <a:ext uri="{FF2B5EF4-FFF2-40B4-BE49-F238E27FC236}">
                <a16:creationId xmlns:a16="http://schemas.microsoft.com/office/drawing/2014/main" id="{3536B56C-7BEA-CA6C-87B5-9D7C7FD2F6A6}"/>
              </a:ext>
            </a:extLst>
          </p:cNvPr>
          <p:cNvSpPr txBox="1"/>
          <p:nvPr/>
        </p:nvSpPr>
        <p:spPr>
          <a:xfrm>
            <a:off x="3903984" y="4551919"/>
            <a:ext cx="1492763" cy="307777"/>
          </a:xfrm>
          <a:prstGeom prst="rect">
            <a:avLst/>
          </a:prstGeom>
          <a:noFill/>
        </p:spPr>
        <p:txBody>
          <a:bodyPr wrap="square" rtlCol="0">
            <a:spAutoFit/>
          </a:bodyPr>
          <a:lstStyle/>
          <a:p>
            <a:r>
              <a:rPr lang="en-US" sz="1400" dirty="0">
                <a:solidFill>
                  <a:srgbClr val="FF0000"/>
                </a:solidFill>
              </a:rPr>
              <a:t>192.168.2.200</a:t>
            </a:r>
          </a:p>
        </p:txBody>
      </p:sp>
    </p:spTree>
    <p:extLst>
      <p:ext uri="{BB962C8B-B14F-4D97-AF65-F5344CB8AC3E}">
        <p14:creationId xmlns:p14="http://schemas.microsoft.com/office/powerpoint/2010/main" val="2762476330"/>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12945</TotalTime>
  <Words>1076</Words>
  <Application>Microsoft Office PowerPoint</Application>
  <PresentationFormat>Panorámica</PresentationFormat>
  <Paragraphs>209</Paragraphs>
  <Slides>17</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Calibri</vt:lpstr>
      <vt:lpstr>Lucida Sans Unicode</vt:lpstr>
      <vt:lpstr>MV Boli</vt:lpstr>
      <vt:lpstr>Open Sans</vt:lpstr>
      <vt:lpstr>Times New Roman</vt:lpstr>
      <vt:lpstr>Wingdings</vt:lpstr>
      <vt:lpstr>Office Theme</vt:lpstr>
      <vt:lpstr>IRIS Platform Use:  Advanced threat reporting, sharing and incident response in a Smart City</vt:lpstr>
      <vt:lpstr>IRIS High Level Architecture</vt:lpstr>
      <vt:lpstr>IRIS Architecture – Tool View</vt:lpstr>
      <vt:lpstr>Demonstration Goals</vt:lpstr>
      <vt:lpstr>IRIS Tools Involved</vt:lpstr>
      <vt:lpstr>IRIS – PUC1 Demo Scenario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Susana Gonzalez Zarzosa</cp:lastModifiedBy>
  <cp:revision>74</cp:revision>
  <dcterms:created xsi:type="dcterms:W3CDTF">2021-07-15T10:26:45Z</dcterms:created>
  <dcterms:modified xsi:type="dcterms:W3CDTF">2023-05-23T09:09:36Z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2022-05-03T07:19:11Z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4758ad98-2f11-4b48-ad8c-90cb0e081c51</vt:lpwstr>
  </property>
  <property fmtid="{D5CDD505-2E9C-101B-9397-08002B2CF9AE}" pid="8" name="MSIP_Label_e463cba9-5f6c-478d-9329-7b2295e4e8ed_ContentBits">
    <vt:lpwstr>0</vt:lpwstr>
  </property>
</Properties>
</file>